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2" r:id="rId5"/>
    <p:sldMasterId id="2147483661" r:id="rId6"/>
    <p:sldMasterId id="2147483673" r:id="rId7"/>
    <p:sldMasterId id="2147483685" r:id="rId8"/>
    <p:sldMasterId id="2147483765" r:id="rId9"/>
  </p:sldMasterIdLst>
  <p:notesMasterIdLst>
    <p:notesMasterId r:id="rId17"/>
  </p:notesMasterIdLst>
  <p:sldIdLst>
    <p:sldId id="289" r:id="rId10"/>
    <p:sldId id="285" r:id="rId11"/>
    <p:sldId id="293" r:id="rId12"/>
    <p:sldId id="292" r:id="rId13"/>
    <p:sldId id="294" r:id="rId14"/>
    <p:sldId id="295" r:id="rId15"/>
    <p:sldId id="286" r:id="rId16"/>
  </p:sldIdLst>
  <p:sldSz cx="9144000" cy="5145088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0C"/>
    <a:srgbClr val="117845"/>
    <a:srgbClr val="F6F6F6"/>
    <a:srgbClr val="DC1E23"/>
    <a:srgbClr val="FFFFFF"/>
    <a:srgbClr val="428527"/>
    <a:srgbClr val="42858B"/>
    <a:srgbClr val="164B81"/>
    <a:srgbClr val="702C80"/>
    <a:srgbClr val="BF9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723" autoAdjust="0"/>
  </p:normalViewPr>
  <p:slideViewPr>
    <p:cSldViewPr snapToGrid="0">
      <p:cViewPr varScale="1">
        <p:scale>
          <a:sx n="94" d="100"/>
          <a:sy n="94" d="100"/>
        </p:scale>
        <p:origin x="1027" y="2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1D4A1-1D89-4ADD-84FF-EA7269B30A9D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7D260F-C1F3-4CE7-931B-957FBD4B57C4}">
      <dgm:prSet/>
      <dgm:spPr/>
      <dgm:t>
        <a:bodyPr/>
        <a:lstStyle/>
        <a:p>
          <a:r>
            <a:rPr lang="nb-NO"/>
            <a:t>Økt grunnbemanning</a:t>
          </a:r>
          <a:endParaRPr lang="en-US"/>
        </a:p>
      </dgm:t>
    </dgm:pt>
    <dgm:pt modelId="{5A082F43-59CA-49FC-9897-05D8CD96CB35}" type="parTrans" cxnId="{2D472104-59AB-49CE-AE19-34CE538FB99A}">
      <dgm:prSet/>
      <dgm:spPr/>
      <dgm:t>
        <a:bodyPr/>
        <a:lstStyle/>
        <a:p>
          <a:endParaRPr lang="en-US"/>
        </a:p>
      </dgm:t>
    </dgm:pt>
    <dgm:pt modelId="{E656EC2B-332A-48F8-92E2-877D129B71B5}" type="sibTrans" cxnId="{2D472104-59AB-49CE-AE19-34CE538FB99A}">
      <dgm:prSet/>
      <dgm:spPr/>
      <dgm:t>
        <a:bodyPr/>
        <a:lstStyle/>
        <a:p>
          <a:endParaRPr lang="en-US"/>
        </a:p>
      </dgm:t>
    </dgm:pt>
    <dgm:pt modelId="{37BB9B39-D4A7-42D1-8226-D4906F24CC1E}">
      <dgm:prSet/>
      <dgm:spPr/>
      <dgm:t>
        <a:bodyPr/>
        <a:lstStyle/>
        <a:p>
          <a:r>
            <a:rPr lang="nb-NO"/>
            <a:t>Serviceverter som avlaster helsepersonell </a:t>
          </a:r>
          <a:endParaRPr lang="en-US"/>
        </a:p>
      </dgm:t>
    </dgm:pt>
    <dgm:pt modelId="{4E8C2000-1EF4-455D-B7E4-0069542C48EA}" type="parTrans" cxnId="{D9E2EBAE-F82C-41D8-9D9E-74229806419D}">
      <dgm:prSet/>
      <dgm:spPr/>
      <dgm:t>
        <a:bodyPr/>
        <a:lstStyle/>
        <a:p>
          <a:endParaRPr lang="en-US"/>
        </a:p>
      </dgm:t>
    </dgm:pt>
    <dgm:pt modelId="{8CA92278-A0BA-4BFD-BBA7-A5B233EB99F8}" type="sibTrans" cxnId="{D9E2EBAE-F82C-41D8-9D9E-74229806419D}">
      <dgm:prSet/>
      <dgm:spPr/>
      <dgm:t>
        <a:bodyPr/>
        <a:lstStyle/>
        <a:p>
          <a:endParaRPr lang="en-US"/>
        </a:p>
      </dgm:t>
    </dgm:pt>
    <dgm:pt modelId="{8E5E8A6D-6357-40B7-9999-EC3906A01D66}">
      <dgm:prSet/>
      <dgm:spPr/>
      <dgm:t>
        <a:bodyPr/>
        <a:lstStyle/>
        <a:p>
          <a:r>
            <a:rPr lang="nb-NO"/>
            <a:t>Oppgavedeling og organisering</a:t>
          </a:r>
          <a:endParaRPr lang="en-US"/>
        </a:p>
      </dgm:t>
    </dgm:pt>
    <dgm:pt modelId="{44EFB843-8868-4FEA-AFFD-3C12C940F768}" type="parTrans" cxnId="{69F00FF6-7C41-4F3A-B343-1BDAE59DAAD0}">
      <dgm:prSet/>
      <dgm:spPr/>
      <dgm:t>
        <a:bodyPr/>
        <a:lstStyle/>
        <a:p>
          <a:endParaRPr lang="en-US"/>
        </a:p>
      </dgm:t>
    </dgm:pt>
    <dgm:pt modelId="{8B5A7441-04D6-4755-BEE6-33BE7EB80738}" type="sibTrans" cxnId="{69F00FF6-7C41-4F3A-B343-1BDAE59DAAD0}">
      <dgm:prSet/>
      <dgm:spPr/>
      <dgm:t>
        <a:bodyPr/>
        <a:lstStyle/>
        <a:p>
          <a:endParaRPr lang="en-US"/>
        </a:p>
      </dgm:t>
    </dgm:pt>
    <dgm:pt modelId="{043B8680-6C9A-4D9A-9CDB-002B04ABBA99}">
      <dgm:prSet/>
      <dgm:spPr/>
      <dgm:t>
        <a:bodyPr/>
        <a:lstStyle/>
        <a:p>
          <a:r>
            <a:rPr lang="nb-NO" dirty="0"/>
            <a:t>Sykepleiere i team </a:t>
          </a:r>
          <a:endParaRPr lang="en-US" dirty="0"/>
        </a:p>
      </dgm:t>
    </dgm:pt>
    <dgm:pt modelId="{30FD1EC9-8248-45A1-928D-10C8D7A92BDF}" type="parTrans" cxnId="{1557ACFF-86BB-4EAB-BF7A-E270B2DB52D8}">
      <dgm:prSet/>
      <dgm:spPr/>
      <dgm:t>
        <a:bodyPr/>
        <a:lstStyle/>
        <a:p>
          <a:endParaRPr lang="en-US"/>
        </a:p>
      </dgm:t>
    </dgm:pt>
    <dgm:pt modelId="{EC938020-F8E1-45F9-8ADD-23E73CD7875E}" type="sibTrans" cxnId="{1557ACFF-86BB-4EAB-BF7A-E270B2DB52D8}">
      <dgm:prSet/>
      <dgm:spPr/>
      <dgm:t>
        <a:bodyPr/>
        <a:lstStyle/>
        <a:p>
          <a:endParaRPr lang="en-US"/>
        </a:p>
      </dgm:t>
    </dgm:pt>
    <dgm:pt modelId="{F3BE6A2A-611C-4E68-BCC2-1A30C652C6D8}">
      <dgm:prSet/>
      <dgm:spPr/>
      <dgm:t>
        <a:bodyPr/>
        <a:lstStyle/>
        <a:p>
          <a:r>
            <a:rPr lang="nb-NO" dirty="0"/>
            <a:t>Mer tverrfaglighet </a:t>
          </a:r>
          <a:endParaRPr lang="en-US" dirty="0"/>
        </a:p>
      </dgm:t>
    </dgm:pt>
    <dgm:pt modelId="{E905EEE6-F459-44D9-9F17-071C4E8DC590}" type="parTrans" cxnId="{52AAC5F6-2ADB-402A-8085-F136A880F04D}">
      <dgm:prSet/>
      <dgm:spPr/>
      <dgm:t>
        <a:bodyPr/>
        <a:lstStyle/>
        <a:p>
          <a:endParaRPr lang="en-US"/>
        </a:p>
      </dgm:t>
    </dgm:pt>
    <dgm:pt modelId="{BBABE319-F2B4-4A54-A438-37F5F2651B34}" type="sibTrans" cxnId="{52AAC5F6-2ADB-402A-8085-F136A880F04D}">
      <dgm:prSet/>
      <dgm:spPr/>
      <dgm:t>
        <a:bodyPr/>
        <a:lstStyle/>
        <a:p>
          <a:endParaRPr lang="en-US"/>
        </a:p>
      </dgm:t>
    </dgm:pt>
    <dgm:pt modelId="{00F2EAD2-825B-4B75-BE9F-5EC8B320A959}">
      <dgm:prSet/>
      <dgm:spPr/>
      <dgm:t>
        <a:bodyPr/>
        <a:lstStyle/>
        <a:p>
          <a:r>
            <a:rPr lang="nb-NO" dirty="0"/>
            <a:t>Tverrfaglige teamorganisering</a:t>
          </a:r>
          <a:endParaRPr lang="en-US" dirty="0"/>
        </a:p>
      </dgm:t>
    </dgm:pt>
    <dgm:pt modelId="{6FCB4125-2D0D-4761-9AD2-598E75B11731}" type="parTrans" cxnId="{8F41214E-2AF6-44D5-897D-00640545F867}">
      <dgm:prSet/>
      <dgm:spPr/>
      <dgm:t>
        <a:bodyPr/>
        <a:lstStyle/>
        <a:p>
          <a:endParaRPr lang="en-US"/>
        </a:p>
      </dgm:t>
    </dgm:pt>
    <dgm:pt modelId="{B61405DF-1D6E-4805-9D53-667CECAA69E2}" type="sibTrans" cxnId="{8F41214E-2AF6-44D5-897D-00640545F867}">
      <dgm:prSet/>
      <dgm:spPr/>
      <dgm:t>
        <a:bodyPr/>
        <a:lstStyle/>
        <a:p>
          <a:endParaRPr lang="en-US"/>
        </a:p>
      </dgm:t>
    </dgm:pt>
    <dgm:pt modelId="{77CC3866-AEC4-4D56-B02A-B73B31D27D73}">
      <dgm:prSet/>
      <dgm:spPr/>
      <dgm:t>
        <a:bodyPr/>
        <a:lstStyle/>
        <a:p>
          <a:r>
            <a:rPr lang="nb-NO" dirty="0"/>
            <a:t>Helseteknologi </a:t>
          </a:r>
          <a:endParaRPr lang="en-US" dirty="0"/>
        </a:p>
      </dgm:t>
    </dgm:pt>
    <dgm:pt modelId="{7028DE5A-294B-4DA9-9F8B-6A4D18EB08CA}" type="parTrans" cxnId="{9B7A8D09-16D9-4057-A624-FFAF8AC57C95}">
      <dgm:prSet/>
      <dgm:spPr/>
      <dgm:t>
        <a:bodyPr/>
        <a:lstStyle/>
        <a:p>
          <a:endParaRPr lang="en-US"/>
        </a:p>
      </dgm:t>
    </dgm:pt>
    <dgm:pt modelId="{DD5E46EA-A94A-4DC3-AC0C-1E7C5778A262}" type="sibTrans" cxnId="{9B7A8D09-16D9-4057-A624-FFAF8AC57C95}">
      <dgm:prSet/>
      <dgm:spPr/>
      <dgm:t>
        <a:bodyPr/>
        <a:lstStyle/>
        <a:p>
          <a:endParaRPr lang="en-US"/>
        </a:p>
      </dgm:t>
    </dgm:pt>
    <dgm:pt modelId="{F8ADF9EB-BFB4-4429-9AC1-8DEBD1304429}">
      <dgm:prSet/>
      <dgm:spPr/>
      <dgm:t>
        <a:bodyPr/>
        <a:lstStyle/>
        <a:p>
          <a:r>
            <a:rPr lang="nb-NO" dirty="0"/>
            <a:t>Medikamenthåndtering</a:t>
          </a:r>
        </a:p>
      </dgm:t>
    </dgm:pt>
    <dgm:pt modelId="{2F56CE0A-51D2-408C-80ED-A40985CFB37E}" type="parTrans" cxnId="{346451C2-878C-4C3D-A8BA-6BE1E6C4E8F4}">
      <dgm:prSet/>
      <dgm:spPr/>
      <dgm:t>
        <a:bodyPr/>
        <a:lstStyle/>
        <a:p>
          <a:endParaRPr lang="nb-NO"/>
        </a:p>
      </dgm:t>
    </dgm:pt>
    <dgm:pt modelId="{D14B5788-8A78-466A-8FBD-5DD4CDA89822}" type="sibTrans" cxnId="{346451C2-878C-4C3D-A8BA-6BE1E6C4E8F4}">
      <dgm:prSet/>
      <dgm:spPr/>
      <dgm:t>
        <a:bodyPr/>
        <a:lstStyle/>
        <a:p>
          <a:endParaRPr lang="nb-NO"/>
        </a:p>
      </dgm:t>
    </dgm:pt>
    <dgm:pt modelId="{EF418BD5-EEA3-45BE-B5BC-5C9EC826FABC}">
      <dgm:prSet/>
      <dgm:spPr/>
      <dgm:t>
        <a:bodyPr/>
        <a:lstStyle/>
        <a:p>
          <a:r>
            <a:rPr lang="nb-NO" dirty="0"/>
            <a:t>Sensorteknologi </a:t>
          </a:r>
        </a:p>
      </dgm:t>
    </dgm:pt>
    <dgm:pt modelId="{6DBFACE6-7920-4D4A-8F28-0E38E01FA31A}" type="parTrans" cxnId="{1ED28B4A-764A-49A6-A884-9F5B6990BCE7}">
      <dgm:prSet/>
      <dgm:spPr/>
      <dgm:t>
        <a:bodyPr/>
        <a:lstStyle/>
        <a:p>
          <a:endParaRPr lang="nb-NO"/>
        </a:p>
      </dgm:t>
    </dgm:pt>
    <dgm:pt modelId="{6B57B2EE-1321-4342-8928-28D8AA825946}" type="sibTrans" cxnId="{1ED28B4A-764A-49A6-A884-9F5B6990BCE7}">
      <dgm:prSet/>
      <dgm:spPr/>
      <dgm:t>
        <a:bodyPr/>
        <a:lstStyle/>
        <a:p>
          <a:endParaRPr lang="nb-NO"/>
        </a:p>
      </dgm:t>
    </dgm:pt>
    <dgm:pt modelId="{079F98F2-EC38-421E-A2D8-9929FE453B01}" type="pres">
      <dgm:prSet presAssocID="{8E91D4A1-1D89-4ADD-84FF-EA7269B30A9D}" presName="linear" presStyleCnt="0">
        <dgm:presLayoutVars>
          <dgm:dir/>
          <dgm:animLvl val="lvl"/>
          <dgm:resizeHandles val="exact"/>
        </dgm:presLayoutVars>
      </dgm:prSet>
      <dgm:spPr/>
    </dgm:pt>
    <dgm:pt modelId="{9B7731A4-2BC2-44A3-8576-A1D4F885D4D1}" type="pres">
      <dgm:prSet presAssocID="{BA7D260F-C1F3-4CE7-931B-957FBD4B57C4}" presName="parentLin" presStyleCnt="0"/>
      <dgm:spPr/>
    </dgm:pt>
    <dgm:pt modelId="{063F39FD-6D6C-4E7C-83FF-554213E98B06}" type="pres">
      <dgm:prSet presAssocID="{BA7D260F-C1F3-4CE7-931B-957FBD4B57C4}" presName="parentLeftMargin" presStyleLbl="node1" presStyleIdx="0" presStyleCnt="4"/>
      <dgm:spPr/>
    </dgm:pt>
    <dgm:pt modelId="{D563DE99-5C6C-4881-9AAA-4E83202050A0}" type="pres">
      <dgm:prSet presAssocID="{BA7D260F-C1F3-4CE7-931B-957FBD4B57C4}" presName="parentText" presStyleLbl="node1" presStyleIdx="0" presStyleCnt="4" custLinFactNeighborX="9877" custLinFactNeighborY="-12264">
        <dgm:presLayoutVars>
          <dgm:chMax val="0"/>
          <dgm:bulletEnabled val="1"/>
        </dgm:presLayoutVars>
      </dgm:prSet>
      <dgm:spPr/>
    </dgm:pt>
    <dgm:pt modelId="{515F5773-F810-4097-9D0C-F13F899D7948}" type="pres">
      <dgm:prSet presAssocID="{BA7D260F-C1F3-4CE7-931B-957FBD4B57C4}" presName="negativeSpace" presStyleCnt="0"/>
      <dgm:spPr/>
    </dgm:pt>
    <dgm:pt modelId="{8B3A5551-AE2B-4793-A3AB-4D48365E9A15}" type="pres">
      <dgm:prSet presAssocID="{BA7D260F-C1F3-4CE7-931B-957FBD4B57C4}" presName="childText" presStyleLbl="conFgAcc1" presStyleIdx="0" presStyleCnt="4">
        <dgm:presLayoutVars>
          <dgm:bulletEnabled val="1"/>
        </dgm:presLayoutVars>
      </dgm:prSet>
      <dgm:spPr/>
    </dgm:pt>
    <dgm:pt modelId="{8DC5955B-EB4D-48BF-B263-6914999E632C}" type="pres">
      <dgm:prSet presAssocID="{E656EC2B-332A-48F8-92E2-877D129B71B5}" presName="spaceBetweenRectangles" presStyleCnt="0"/>
      <dgm:spPr/>
    </dgm:pt>
    <dgm:pt modelId="{C165BA64-982D-49E7-9599-E30273CED8A5}" type="pres">
      <dgm:prSet presAssocID="{8E5E8A6D-6357-40B7-9999-EC3906A01D66}" presName="parentLin" presStyleCnt="0"/>
      <dgm:spPr/>
    </dgm:pt>
    <dgm:pt modelId="{C079BF17-50C1-4092-BB4A-58B5C9195B1D}" type="pres">
      <dgm:prSet presAssocID="{8E5E8A6D-6357-40B7-9999-EC3906A01D66}" presName="parentLeftMargin" presStyleLbl="node1" presStyleIdx="0" presStyleCnt="4"/>
      <dgm:spPr/>
    </dgm:pt>
    <dgm:pt modelId="{9A1F9F53-38E3-498E-840C-221FA48E993B}" type="pres">
      <dgm:prSet presAssocID="{8E5E8A6D-6357-40B7-9999-EC3906A01D6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DB1676C-FFE2-4C71-8172-A908AA433AFF}" type="pres">
      <dgm:prSet presAssocID="{8E5E8A6D-6357-40B7-9999-EC3906A01D66}" presName="negativeSpace" presStyleCnt="0"/>
      <dgm:spPr/>
    </dgm:pt>
    <dgm:pt modelId="{77428442-6FCD-4444-83E3-B79E6316918B}" type="pres">
      <dgm:prSet presAssocID="{8E5E8A6D-6357-40B7-9999-EC3906A01D66}" presName="childText" presStyleLbl="conFgAcc1" presStyleIdx="1" presStyleCnt="4">
        <dgm:presLayoutVars>
          <dgm:bulletEnabled val="1"/>
        </dgm:presLayoutVars>
      </dgm:prSet>
      <dgm:spPr/>
    </dgm:pt>
    <dgm:pt modelId="{12418393-E7D2-47A0-89B3-A1EE66C0B8D1}" type="pres">
      <dgm:prSet presAssocID="{8B5A7441-04D6-4755-BEE6-33BE7EB80738}" presName="spaceBetweenRectangles" presStyleCnt="0"/>
      <dgm:spPr/>
    </dgm:pt>
    <dgm:pt modelId="{6E010C9E-BC87-417B-BA0B-427DF162863A}" type="pres">
      <dgm:prSet presAssocID="{F3BE6A2A-611C-4E68-BCC2-1A30C652C6D8}" presName="parentLin" presStyleCnt="0"/>
      <dgm:spPr/>
    </dgm:pt>
    <dgm:pt modelId="{0CD373B7-BD6B-46DB-9B62-EB1D28316AA1}" type="pres">
      <dgm:prSet presAssocID="{F3BE6A2A-611C-4E68-BCC2-1A30C652C6D8}" presName="parentLeftMargin" presStyleLbl="node1" presStyleIdx="1" presStyleCnt="4"/>
      <dgm:spPr/>
    </dgm:pt>
    <dgm:pt modelId="{7F6E3351-8682-4EE9-8AD7-2EAE1E0AC2E9}" type="pres">
      <dgm:prSet presAssocID="{F3BE6A2A-611C-4E68-BCC2-1A30C652C6D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2488D8-CE29-4B93-8F4E-5DAF82A84897}" type="pres">
      <dgm:prSet presAssocID="{F3BE6A2A-611C-4E68-BCC2-1A30C652C6D8}" presName="negativeSpace" presStyleCnt="0"/>
      <dgm:spPr/>
    </dgm:pt>
    <dgm:pt modelId="{809BB049-31B8-4305-9524-1FFAF6F13557}" type="pres">
      <dgm:prSet presAssocID="{F3BE6A2A-611C-4E68-BCC2-1A30C652C6D8}" presName="childText" presStyleLbl="conFgAcc1" presStyleIdx="2" presStyleCnt="4">
        <dgm:presLayoutVars>
          <dgm:bulletEnabled val="1"/>
        </dgm:presLayoutVars>
      </dgm:prSet>
      <dgm:spPr/>
    </dgm:pt>
    <dgm:pt modelId="{A1451C38-C58E-40F8-AF5D-7965D211F2E8}" type="pres">
      <dgm:prSet presAssocID="{BBABE319-F2B4-4A54-A438-37F5F2651B34}" presName="spaceBetweenRectangles" presStyleCnt="0"/>
      <dgm:spPr/>
    </dgm:pt>
    <dgm:pt modelId="{228AC135-2896-42AA-8943-E2E70B8CE559}" type="pres">
      <dgm:prSet presAssocID="{77CC3866-AEC4-4D56-B02A-B73B31D27D73}" presName="parentLin" presStyleCnt="0"/>
      <dgm:spPr/>
    </dgm:pt>
    <dgm:pt modelId="{4CC70762-4C01-43C7-AA22-3F1AE25C2501}" type="pres">
      <dgm:prSet presAssocID="{77CC3866-AEC4-4D56-B02A-B73B31D27D73}" presName="parentLeftMargin" presStyleLbl="node1" presStyleIdx="2" presStyleCnt="4"/>
      <dgm:spPr/>
    </dgm:pt>
    <dgm:pt modelId="{A205AB23-BA06-4E86-B072-4A7025A0D356}" type="pres">
      <dgm:prSet presAssocID="{77CC3866-AEC4-4D56-B02A-B73B31D27D7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31CAEAF-666F-4525-A5DC-031C2D205A1B}" type="pres">
      <dgm:prSet presAssocID="{77CC3866-AEC4-4D56-B02A-B73B31D27D73}" presName="negativeSpace" presStyleCnt="0"/>
      <dgm:spPr/>
    </dgm:pt>
    <dgm:pt modelId="{B9AE13F0-AC1F-4FB9-9F03-298DC0A996DD}" type="pres">
      <dgm:prSet presAssocID="{77CC3866-AEC4-4D56-B02A-B73B31D27D7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D472104-59AB-49CE-AE19-34CE538FB99A}" srcId="{8E91D4A1-1D89-4ADD-84FF-EA7269B30A9D}" destId="{BA7D260F-C1F3-4CE7-931B-957FBD4B57C4}" srcOrd="0" destOrd="0" parTransId="{5A082F43-59CA-49FC-9897-05D8CD96CB35}" sibTransId="{E656EC2B-332A-48F8-92E2-877D129B71B5}"/>
    <dgm:cxn modelId="{9B7A8D09-16D9-4057-A624-FFAF8AC57C95}" srcId="{8E91D4A1-1D89-4ADD-84FF-EA7269B30A9D}" destId="{77CC3866-AEC4-4D56-B02A-B73B31D27D73}" srcOrd="3" destOrd="0" parTransId="{7028DE5A-294B-4DA9-9F8B-6A4D18EB08CA}" sibTransId="{DD5E46EA-A94A-4DC3-AC0C-1E7C5778A262}"/>
    <dgm:cxn modelId="{E8FD000A-8E6F-4F2E-B239-F10C0BF043E6}" type="presOf" srcId="{8E5E8A6D-6357-40B7-9999-EC3906A01D66}" destId="{9A1F9F53-38E3-498E-840C-221FA48E993B}" srcOrd="1" destOrd="0" presId="urn:microsoft.com/office/officeart/2005/8/layout/list1"/>
    <dgm:cxn modelId="{1D191114-FFAC-4AF7-94CD-8B77733C56EA}" type="presOf" srcId="{00F2EAD2-825B-4B75-BE9F-5EC8B320A959}" destId="{809BB049-31B8-4305-9524-1FFAF6F13557}" srcOrd="0" destOrd="0" presId="urn:microsoft.com/office/officeart/2005/8/layout/list1"/>
    <dgm:cxn modelId="{7F7D5F26-C994-4103-A20F-FF2D702A04FF}" type="presOf" srcId="{77CC3866-AEC4-4D56-B02A-B73B31D27D73}" destId="{4CC70762-4C01-43C7-AA22-3F1AE25C2501}" srcOrd="0" destOrd="0" presId="urn:microsoft.com/office/officeart/2005/8/layout/list1"/>
    <dgm:cxn modelId="{B58FA066-D254-476F-A528-0F4A2D2E18AF}" type="presOf" srcId="{BA7D260F-C1F3-4CE7-931B-957FBD4B57C4}" destId="{D563DE99-5C6C-4881-9AAA-4E83202050A0}" srcOrd="1" destOrd="0" presId="urn:microsoft.com/office/officeart/2005/8/layout/list1"/>
    <dgm:cxn modelId="{1ED28B4A-764A-49A6-A884-9F5B6990BCE7}" srcId="{77CC3866-AEC4-4D56-B02A-B73B31D27D73}" destId="{EF418BD5-EEA3-45BE-B5BC-5C9EC826FABC}" srcOrd="1" destOrd="0" parTransId="{6DBFACE6-7920-4D4A-8F28-0E38E01FA31A}" sibTransId="{6B57B2EE-1321-4342-8928-28D8AA825946}"/>
    <dgm:cxn modelId="{02D7D84A-0764-4876-8052-45074F622DA4}" type="presOf" srcId="{EF418BD5-EEA3-45BE-B5BC-5C9EC826FABC}" destId="{B9AE13F0-AC1F-4FB9-9F03-298DC0A996DD}" srcOrd="0" destOrd="1" presId="urn:microsoft.com/office/officeart/2005/8/layout/list1"/>
    <dgm:cxn modelId="{8F41214E-2AF6-44D5-897D-00640545F867}" srcId="{F3BE6A2A-611C-4E68-BCC2-1A30C652C6D8}" destId="{00F2EAD2-825B-4B75-BE9F-5EC8B320A959}" srcOrd="0" destOrd="0" parTransId="{6FCB4125-2D0D-4761-9AD2-598E75B11731}" sibTransId="{B61405DF-1D6E-4805-9D53-667CECAA69E2}"/>
    <dgm:cxn modelId="{AF9A9173-2F5A-4B6E-9595-5268860EE0EE}" type="presOf" srcId="{77CC3866-AEC4-4D56-B02A-B73B31D27D73}" destId="{A205AB23-BA06-4E86-B072-4A7025A0D356}" srcOrd="1" destOrd="0" presId="urn:microsoft.com/office/officeart/2005/8/layout/list1"/>
    <dgm:cxn modelId="{B714657C-0EA9-4B8A-A78E-6FE7FC842CB4}" type="presOf" srcId="{37BB9B39-D4A7-42D1-8226-D4906F24CC1E}" destId="{8B3A5551-AE2B-4793-A3AB-4D48365E9A15}" srcOrd="0" destOrd="0" presId="urn:microsoft.com/office/officeart/2005/8/layout/list1"/>
    <dgm:cxn modelId="{567C2A8B-6918-439E-8767-B042353CF79E}" type="presOf" srcId="{043B8680-6C9A-4D9A-9CDB-002B04ABBA99}" destId="{77428442-6FCD-4444-83E3-B79E6316918B}" srcOrd="0" destOrd="0" presId="urn:microsoft.com/office/officeart/2005/8/layout/list1"/>
    <dgm:cxn modelId="{91D81C93-8630-45A2-95AD-C3A55E8DF545}" type="presOf" srcId="{F3BE6A2A-611C-4E68-BCC2-1A30C652C6D8}" destId="{7F6E3351-8682-4EE9-8AD7-2EAE1E0AC2E9}" srcOrd="1" destOrd="0" presId="urn:microsoft.com/office/officeart/2005/8/layout/list1"/>
    <dgm:cxn modelId="{71B91294-85BB-4082-8CF6-B97EC2E29A90}" type="presOf" srcId="{8E5E8A6D-6357-40B7-9999-EC3906A01D66}" destId="{C079BF17-50C1-4092-BB4A-58B5C9195B1D}" srcOrd="0" destOrd="0" presId="urn:microsoft.com/office/officeart/2005/8/layout/list1"/>
    <dgm:cxn modelId="{D9E2EBAE-F82C-41D8-9D9E-74229806419D}" srcId="{BA7D260F-C1F3-4CE7-931B-957FBD4B57C4}" destId="{37BB9B39-D4A7-42D1-8226-D4906F24CC1E}" srcOrd="0" destOrd="0" parTransId="{4E8C2000-1EF4-455D-B7E4-0069542C48EA}" sibTransId="{8CA92278-A0BA-4BFD-BBA7-A5B233EB99F8}"/>
    <dgm:cxn modelId="{346451C2-878C-4C3D-A8BA-6BE1E6C4E8F4}" srcId="{77CC3866-AEC4-4D56-B02A-B73B31D27D73}" destId="{F8ADF9EB-BFB4-4429-9AC1-8DEBD1304429}" srcOrd="0" destOrd="0" parTransId="{2F56CE0A-51D2-408C-80ED-A40985CFB37E}" sibTransId="{D14B5788-8A78-466A-8FBD-5DD4CDA89822}"/>
    <dgm:cxn modelId="{B2E43CCB-DE4D-4174-8B35-F70BC49B49D4}" type="presOf" srcId="{F3BE6A2A-611C-4E68-BCC2-1A30C652C6D8}" destId="{0CD373B7-BD6B-46DB-9B62-EB1D28316AA1}" srcOrd="0" destOrd="0" presId="urn:microsoft.com/office/officeart/2005/8/layout/list1"/>
    <dgm:cxn modelId="{A48344DA-9D41-47D4-8D3E-C725B6EFB3B6}" type="presOf" srcId="{BA7D260F-C1F3-4CE7-931B-957FBD4B57C4}" destId="{063F39FD-6D6C-4E7C-83FF-554213E98B06}" srcOrd="0" destOrd="0" presId="urn:microsoft.com/office/officeart/2005/8/layout/list1"/>
    <dgm:cxn modelId="{2AB037E7-C2C9-4228-B864-CE0AFE132A8A}" type="presOf" srcId="{F8ADF9EB-BFB4-4429-9AC1-8DEBD1304429}" destId="{B9AE13F0-AC1F-4FB9-9F03-298DC0A996DD}" srcOrd="0" destOrd="0" presId="urn:microsoft.com/office/officeart/2005/8/layout/list1"/>
    <dgm:cxn modelId="{69F00FF6-7C41-4F3A-B343-1BDAE59DAAD0}" srcId="{8E91D4A1-1D89-4ADD-84FF-EA7269B30A9D}" destId="{8E5E8A6D-6357-40B7-9999-EC3906A01D66}" srcOrd="1" destOrd="0" parTransId="{44EFB843-8868-4FEA-AFFD-3C12C940F768}" sibTransId="{8B5A7441-04D6-4755-BEE6-33BE7EB80738}"/>
    <dgm:cxn modelId="{67D1C4F6-DDE0-4CDF-96B7-8D8BFA9B9B86}" type="presOf" srcId="{8E91D4A1-1D89-4ADD-84FF-EA7269B30A9D}" destId="{079F98F2-EC38-421E-A2D8-9929FE453B01}" srcOrd="0" destOrd="0" presId="urn:microsoft.com/office/officeart/2005/8/layout/list1"/>
    <dgm:cxn modelId="{52AAC5F6-2ADB-402A-8085-F136A880F04D}" srcId="{8E91D4A1-1D89-4ADD-84FF-EA7269B30A9D}" destId="{F3BE6A2A-611C-4E68-BCC2-1A30C652C6D8}" srcOrd="2" destOrd="0" parTransId="{E905EEE6-F459-44D9-9F17-071C4E8DC590}" sibTransId="{BBABE319-F2B4-4A54-A438-37F5F2651B34}"/>
    <dgm:cxn modelId="{1557ACFF-86BB-4EAB-BF7A-E270B2DB52D8}" srcId="{8E5E8A6D-6357-40B7-9999-EC3906A01D66}" destId="{043B8680-6C9A-4D9A-9CDB-002B04ABBA99}" srcOrd="0" destOrd="0" parTransId="{30FD1EC9-8248-45A1-928D-10C8D7A92BDF}" sibTransId="{EC938020-F8E1-45F9-8ADD-23E73CD7875E}"/>
    <dgm:cxn modelId="{B2AE5136-104A-4002-AEFA-0665469DCD00}" type="presParOf" srcId="{079F98F2-EC38-421E-A2D8-9929FE453B01}" destId="{9B7731A4-2BC2-44A3-8576-A1D4F885D4D1}" srcOrd="0" destOrd="0" presId="urn:microsoft.com/office/officeart/2005/8/layout/list1"/>
    <dgm:cxn modelId="{6921085A-3895-4E59-A7B7-7350B779EBC1}" type="presParOf" srcId="{9B7731A4-2BC2-44A3-8576-A1D4F885D4D1}" destId="{063F39FD-6D6C-4E7C-83FF-554213E98B06}" srcOrd="0" destOrd="0" presId="urn:microsoft.com/office/officeart/2005/8/layout/list1"/>
    <dgm:cxn modelId="{0F469E86-AEDB-4551-9C9E-772183B2FE3F}" type="presParOf" srcId="{9B7731A4-2BC2-44A3-8576-A1D4F885D4D1}" destId="{D563DE99-5C6C-4881-9AAA-4E83202050A0}" srcOrd="1" destOrd="0" presId="urn:microsoft.com/office/officeart/2005/8/layout/list1"/>
    <dgm:cxn modelId="{92BC798B-DDA7-45A2-B85B-C80C4A9DA134}" type="presParOf" srcId="{079F98F2-EC38-421E-A2D8-9929FE453B01}" destId="{515F5773-F810-4097-9D0C-F13F899D7948}" srcOrd="1" destOrd="0" presId="urn:microsoft.com/office/officeart/2005/8/layout/list1"/>
    <dgm:cxn modelId="{CA85CCB0-9600-4027-A876-9D745B484893}" type="presParOf" srcId="{079F98F2-EC38-421E-A2D8-9929FE453B01}" destId="{8B3A5551-AE2B-4793-A3AB-4D48365E9A15}" srcOrd="2" destOrd="0" presId="urn:microsoft.com/office/officeart/2005/8/layout/list1"/>
    <dgm:cxn modelId="{8E6CB080-9889-4454-932D-A5ABC8D08CE9}" type="presParOf" srcId="{079F98F2-EC38-421E-A2D8-9929FE453B01}" destId="{8DC5955B-EB4D-48BF-B263-6914999E632C}" srcOrd="3" destOrd="0" presId="urn:microsoft.com/office/officeart/2005/8/layout/list1"/>
    <dgm:cxn modelId="{49165C4B-B488-48AF-BBF0-799B84FF2463}" type="presParOf" srcId="{079F98F2-EC38-421E-A2D8-9929FE453B01}" destId="{C165BA64-982D-49E7-9599-E30273CED8A5}" srcOrd="4" destOrd="0" presId="urn:microsoft.com/office/officeart/2005/8/layout/list1"/>
    <dgm:cxn modelId="{0FB847A1-7D36-48A7-AAD8-886EE5D11E4E}" type="presParOf" srcId="{C165BA64-982D-49E7-9599-E30273CED8A5}" destId="{C079BF17-50C1-4092-BB4A-58B5C9195B1D}" srcOrd="0" destOrd="0" presId="urn:microsoft.com/office/officeart/2005/8/layout/list1"/>
    <dgm:cxn modelId="{D267D8E8-0D9E-4699-AF44-A24E5D641110}" type="presParOf" srcId="{C165BA64-982D-49E7-9599-E30273CED8A5}" destId="{9A1F9F53-38E3-498E-840C-221FA48E993B}" srcOrd="1" destOrd="0" presId="urn:microsoft.com/office/officeart/2005/8/layout/list1"/>
    <dgm:cxn modelId="{EDF55ED4-6068-41C0-A6CC-8B491903014C}" type="presParOf" srcId="{079F98F2-EC38-421E-A2D8-9929FE453B01}" destId="{DDB1676C-FFE2-4C71-8172-A908AA433AFF}" srcOrd="5" destOrd="0" presId="urn:microsoft.com/office/officeart/2005/8/layout/list1"/>
    <dgm:cxn modelId="{958B4289-E8CF-4AEA-879E-7F267171E7CD}" type="presParOf" srcId="{079F98F2-EC38-421E-A2D8-9929FE453B01}" destId="{77428442-6FCD-4444-83E3-B79E6316918B}" srcOrd="6" destOrd="0" presId="urn:microsoft.com/office/officeart/2005/8/layout/list1"/>
    <dgm:cxn modelId="{5F2818CF-34D7-4EDE-B29C-3D3F920816C5}" type="presParOf" srcId="{079F98F2-EC38-421E-A2D8-9929FE453B01}" destId="{12418393-E7D2-47A0-89B3-A1EE66C0B8D1}" srcOrd="7" destOrd="0" presId="urn:microsoft.com/office/officeart/2005/8/layout/list1"/>
    <dgm:cxn modelId="{3E3A66F3-4D16-4B6C-9F26-D5C835F3B02B}" type="presParOf" srcId="{079F98F2-EC38-421E-A2D8-9929FE453B01}" destId="{6E010C9E-BC87-417B-BA0B-427DF162863A}" srcOrd="8" destOrd="0" presId="urn:microsoft.com/office/officeart/2005/8/layout/list1"/>
    <dgm:cxn modelId="{D5F300FA-609A-4AB6-8C2D-891F3B283CF7}" type="presParOf" srcId="{6E010C9E-BC87-417B-BA0B-427DF162863A}" destId="{0CD373B7-BD6B-46DB-9B62-EB1D28316AA1}" srcOrd="0" destOrd="0" presId="urn:microsoft.com/office/officeart/2005/8/layout/list1"/>
    <dgm:cxn modelId="{37A1DACB-6108-4902-B6BF-2A8804742AA5}" type="presParOf" srcId="{6E010C9E-BC87-417B-BA0B-427DF162863A}" destId="{7F6E3351-8682-4EE9-8AD7-2EAE1E0AC2E9}" srcOrd="1" destOrd="0" presId="urn:microsoft.com/office/officeart/2005/8/layout/list1"/>
    <dgm:cxn modelId="{61F2CD69-E1A5-4914-99DD-15EBA40CADC3}" type="presParOf" srcId="{079F98F2-EC38-421E-A2D8-9929FE453B01}" destId="{2F2488D8-CE29-4B93-8F4E-5DAF82A84897}" srcOrd="9" destOrd="0" presId="urn:microsoft.com/office/officeart/2005/8/layout/list1"/>
    <dgm:cxn modelId="{91155B85-9BCB-472A-BE43-4D5DB0BFD98D}" type="presParOf" srcId="{079F98F2-EC38-421E-A2D8-9929FE453B01}" destId="{809BB049-31B8-4305-9524-1FFAF6F13557}" srcOrd="10" destOrd="0" presId="urn:microsoft.com/office/officeart/2005/8/layout/list1"/>
    <dgm:cxn modelId="{473C8E37-0E50-400B-B2E8-46E0F42B077A}" type="presParOf" srcId="{079F98F2-EC38-421E-A2D8-9929FE453B01}" destId="{A1451C38-C58E-40F8-AF5D-7965D211F2E8}" srcOrd="11" destOrd="0" presId="urn:microsoft.com/office/officeart/2005/8/layout/list1"/>
    <dgm:cxn modelId="{86A57913-7161-4086-8B1F-02EBB82E78FA}" type="presParOf" srcId="{079F98F2-EC38-421E-A2D8-9929FE453B01}" destId="{228AC135-2896-42AA-8943-E2E70B8CE559}" srcOrd="12" destOrd="0" presId="urn:microsoft.com/office/officeart/2005/8/layout/list1"/>
    <dgm:cxn modelId="{A61D3E68-FFC7-4742-B5B5-AE60420854AE}" type="presParOf" srcId="{228AC135-2896-42AA-8943-E2E70B8CE559}" destId="{4CC70762-4C01-43C7-AA22-3F1AE25C2501}" srcOrd="0" destOrd="0" presId="urn:microsoft.com/office/officeart/2005/8/layout/list1"/>
    <dgm:cxn modelId="{89756F9F-D617-48A5-A074-8E5216AB1CD1}" type="presParOf" srcId="{228AC135-2896-42AA-8943-E2E70B8CE559}" destId="{A205AB23-BA06-4E86-B072-4A7025A0D356}" srcOrd="1" destOrd="0" presId="urn:microsoft.com/office/officeart/2005/8/layout/list1"/>
    <dgm:cxn modelId="{8A783F6A-CD8A-4AE4-8E40-0A639E217D40}" type="presParOf" srcId="{079F98F2-EC38-421E-A2D8-9929FE453B01}" destId="{331CAEAF-666F-4525-A5DC-031C2D205A1B}" srcOrd="13" destOrd="0" presId="urn:microsoft.com/office/officeart/2005/8/layout/list1"/>
    <dgm:cxn modelId="{BB690A16-A80F-43A5-9EE0-50DC53F037E8}" type="presParOf" srcId="{079F98F2-EC38-421E-A2D8-9929FE453B01}" destId="{B9AE13F0-AC1F-4FB9-9F03-298DC0A996D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C09A0C-D4AC-47C1-9C2D-28CE3F6068F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2D29C0-7D35-4C56-AC2F-E399EFD7E875}">
      <dgm:prSet custT="1"/>
      <dgm:spPr/>
      <dgm:t>
        <a:bodyPr/>
        <a:lstStyle/>
        <a:p>
          <a:endParaRPr lang="nb-NO" sz="2000" dirty="0"/>
        </a:p>
        <a:p>
          <a:r>
            <a:rPr lang="nb-NO" sz="2000" dirty="0"/>
            <a:t>Tidlig innsats og rehabilitering</a:t>
          </a:r>
          <a:endParaRPr lang="en-US" sz="2000" dirty="0"/>
        </a:p>
      </dgm:t>
    </dgm:pt>
    <dgm:pt modelId="{147C48F0-5947-499B-9C3C-9C672A46E840}" type="parTrans" cxnId="{5F1390AE-F56A-4ED4-BA99-ECC23F0C09C3}">
      <dgm:prSet/>
      <dgm:spPr/>
      <dgm:t>
        <a:bodyPr/>
        <a:lstStyle/>
        <a:p>
          <a:endParaRPr lang="en-US"/>
        </a:p>
      </dgm:t>
    </dgm:pt>
    <dgm:pt modelId="{F4EE4120-E5D4-4881-A9FE-9EC672205C67}" type="sibTrans" cxnId="{5F1390AE-F56A-4ED4-BA99-ECC23F0C09C3}">
      <dgm:prSet/>
      <dgm:spPr/>
      <dgm:t>
        <a:bodyPr/>
        <a:lstStyle/>
        <a:p>
          <a:endParaRPr lang="en-US"/>
        </a:p>
      </dgm:t>
    </dgm:pt>
    <dgm:pt modelId="{C0E43F7E-9BD7-45BB-A2E9-0CF388EEAFF0}">
      <dgm:prSet custT="1"/>
      <dgm:spPr/>
      <dgm:t>
        <a:bodyPr/>
        <a:lstStyle/>
        <a:p>
          <a:endParaRPr lang="nb-NO" sz="2000" dirty="0"/>
        </a:p>
        <a:p>
          <a:r>
            <a:rPr lang="nb-NO" sz="2000" dirty="0"/>
            <a:t>Eldre som ressurs </a:t>
          </a:r>
          <a:endParaRPr lang="en-US" sz="2000" dirty="0"/>
        </a:p>
      </dgm:t>
    </dgm:pt>
    <dgm:pt modelId="{B277EE89-85C4-45AD-89E7-1356FCB5E313}" type="parTrans" cxnId="{0ED69389-5AC1-40BC-AAF9-C66E5E582298}">
      <dgm:prSet/>
      <dgm:spPr/>
      <dgm:t>
        <a:bodyPr/>
        <a:lstStyle/>
        <a:p>
          <a:endParaRPr lang="en-US"/>
        </a:p>
      </dgm:t>
    </dgm:pt>
    <dgm:pt modelId="{1E40FF97-501C-42D4-A1CE-B7EABD86C557}" type="sibTrans" cxnId="{0ED69389-5AC1-40BC-AAF9-C66E5E582298}">
      <dgm:prSet/>
      <dgm:spPr/>
      <dgm:t>
        <a:bodyPr/>
        <a:lstStyle/>
        <a:p>
          <a:endParaRPr lang="en-US"/>
        </a:p>
      </dgm:t>
    </dgm:pt>
    <dgm:pt modelId="{7109055F-79E8-414F-B50E-FC893B3DBD7B}">
      <dgm:prSet custT="1"/>
      <dgm:spPr/>
      <dgm:t>
        <a:bodyPr/>
        <a:lstStyle/>
        <a:p>
          <a:endParaRPr lang="nb-NO" sz="1800" dirty="0"/>
        </a:p>
        <a:p>
          <a:r>
            <a:rPr lang="nb-NO" sz="2000" dirty="0"/>
            <a:t>Fellesskap</a:t>
          </a:r>
          <a:endParaRPr lang="en-US" sz="2000" dirty="0"/>
        </a:p>
      </dgm:t>
    </dgm:pt>
    <dgm:pt modelId="{770BB7FA-8663-45CD-9D98-20F3DD1816DA}" type="parTrans" cxnId="{551ECF9F-B9FD-4757-8DCC-8FA8B037BFE2}">
      <dgm:prSet/>
      <dgm:spPr/>
      <dgm:t>
        <a:bodyPr/>
        <a:lstStyle/>
        <a:p>
          <a:endParaRPr lang="en-US"/>
        </a:p>
      </dgm:t>
    </dgm:pt>
    <dgm:pt modelId="{421287FD-0FC7-45A4-8484-51A3431D3357}" type="sibTrans" cxnId="{551ECF9F-B9FD-4757-8DCC-8FA8B037BFE2}">
      <dgm:prSet/>
      <dgm:spPr/>
      <dgm:t>
        <a:bodyPr/>
        <a:lstStyle/>
        <a:p>
          <a:endParaRPr lang="en-US"/>
        </a:p>
      </dgm:t>
    </dgm:pt>
    <dgm:pt modelId="{70F2F92B-A4BD-496F-B1AC-1CF94907FB0C}" type="pres">
      <dgm:prSet presAssocID="{EDC09A0C-D4AC-47C1-9C2D-28CE3F6068FF}" presName="vert0" presStyleCnt="0">
        <dgm:presLayoutVars>
          <dgm:dir/>
          <dgm:animOne val="branch"/>
          <dgm:animLvl val="lvl"/>
        </dgm:presLayoutVars>
      </dgm:prSet>
      <dgm:spPr/>
    </dgm:pt>
    <dgm:pt modelId="{5AE0AC38-77B2-40B9-A279-94363E1DC666}" type="pres">
      <dgm:prSet presAssocID="{CD2D29C0-7D35-4C56-AC2F-E399EFD7E875}" presName="thickLine" presStyleLbl="alignNode1" presStyleIdx="0" presStyleCnt="3"/>
      <dgm:spPr/>
    </dgm:pt>
    <dgm:pt modelId="{D98EBCA3-789D-4C05-AB66-C377BD899C32}" type="pres">
      <dgm:prSet presAssocID="{CD2D29C0-7D35-4C56-AC2F-E399EFD7E875}" presName="horz1" presStyleCnt="0"/>
      <dgm:spPr/>
    </dgm:pt>
    <dgm:pt modelId="{480FA0D6-9307-4958-8255-28597DBFED42}" type="pres">
      <dgm:prSet presAssocID="{CD2D29C0-7D35-4C56-AC2F-E399EFD7E875}" presName="tx1" presStyleLbl="revTx" presStyleIdx="0" presStyleCnt="3"/>
      <dgm:spPr/>
    </dgm:pt>
    <dgm:pt modelId="{7BBA2C31-9CFD-4C7E-9603-812D4F89577D}" type="pres">
      <dgm:prSet presAssocID="{CD2D29C0-7D35-4C56-AC2F-E399EFD7E875}" presName="vert1" presStyleCnt="0"/>
      <dgm:spPr/>
    </dgm:pt>
    <dgm:pt modelId="{49F276E4-C246-4675-8DCC-EB29748C67A1}" type="pres">
      <dgm:prSet presAssocID="{C0E43F7E-9BD7-45BB-A2E9-0CF388EEAFF0}" presName="thickLine" presStyleLbl="alignNode1" presStyleIdx="1" presStyleCnt="3"/>
      <dgm:spPr/>
    </dgm:pt>
    <dgm:pt modelId="{8BF4E300-64FA-4C8C-A1A7-471BAF2259A5}" type="pres">
      <dgm:prSet presAssocID="{C0E43F7E-9BD7-45BB-A2E9-0CF388EEAFF0}" presName="horz1" presStyleCnt="0"/>
      <dgm:spPr/>
    </dgm:pt>
    <dgm:pt modelId="{8BA9BCF0-A26F-4DBC-9331-B3ACD09DC4DD}" type="pres">
      <dgm:prSet presAssocID="{C0E43F7E-9BD7-45BB-A2E9-0CF388EEAFF0}" presName="tx1" presStyleLbl="revTx" presStyleIdx="1" presStyleCnt="3"/>
      <dgm:spPr/>
    </dgm:pt>
    <dgm:pt modelId="{E72900BC-D6B1-4177-82A8-8E1DD7E04484}" type="pres">
      <dgm:prSet presAssocID="{C0E43F7E-9BD7-45BB-A2E9-0CF388EEAFF0}" presName="vert1" presStyleCnt="0"/>
      <dgm:spPr/>
    </dgm:pt>
    <dgm:pt modelId="{76190556-4A9A-4800-A0A7-A15B5828405C}" type="pres">
      <dgm:prSet presAssocID="{7109055F-79E8-414F-B50E-FC893B3DBD7B}" presName="thickLine" presStyleLbl="alignNode1" presStyleIdx="2" presStyleCnt="3"/>
      <dgm:spPr/>
    </dgm:pt>
    <dgm:pt modelId="{E89DAC2B-A9C6-4374-9B03-FB8307C3FE08}" type="pres">
      <dgm:prSet presAssocID="{7109055F-79E8-414F-B50E-FC893B3DBD7B}" presName="horz1" presStyleCnt="0"/>
      <dgm:spPr/>
    </dgm:pt>
    <dgm:pt modelId="{BE740A6F-2F5A-4DA2-8CBF-21A0BB05655B}" type="pres">
      <dgm:prSet presAssocID="{7109055F-79E8-414F-B50E-FC893B3DBD7B}" presName="tx1" presStyleLbl="revTx" presStyleIdx="2" presStyleCnt="3"/>
      <dgm:spPr/>
    </dgm:pt>
    <dgm:pt modelId="{7807010A-146E-45EC-9836-8A4CEEFBB3E9}" type="pres">
      <dgm:prSet presAssocID="{7109055F-79E8-414F-B50E-FC893B3DBD7B}" presName="vert1" presStyleCnt="0"/>
      <dgm:spPr/>
    </dgm:pt>
  </dgm:ptLst>
  <dgm:cxnLst>
    <dgm:cxn modelId="{C710BA10-3A1D-4EB9-8DAA-D09C69A936C4}" type="presOf" srcId="{C0E43F7E-9BD7-45BB-A2E9-0CF388EEAFF0}" destId="{8BA9BCF0-A26F-4DBC-9331-B3ACD09DC4DD}" srcOrd="0" destOrd="0" presId="urn:microsoft.com/office/officeart/2008/layout/LinedList"/>
    <dgm:cxn modelId="{A7320F37-A7A3-4545-A0C3-F20BD8B1CB5B}" type="presOf" srcId="{CD2D29C0-7D35-4C56-AC2F-E399EFD7E875}" destId="{480FA0D6-9307-4958-8255-28597DBFED42}" srcOrd="0" destOrd="0" presId="urn:microsoft.com/office/officeart/2008/layout/LinedList"/>
    <dgm:cxn modelId="{081DBB69-062D-4E7E-ABC6-CEFD3045B61D}" type="presOf" srcId="{7109055F-79E8-414F-B50E-FC893B3DBD7B}" destId="{BE740A6F-2F5A-4DA2-8CBF-21A0BB05655B}" srcOrd="0" destOrd="0" presId="urn:microsoft.com/office/officeart/2008/layout/LinedList"/>
    <dgm:cxn modelId="{0ED69389-5AC1-40BC-AAF9-C66E5E582298}" srcId="{EDC09A0C-D4AC-47C1-9C2D-28CE3F6068FF}" destId="{C0E43F7E-9BD7-45BB-A2E9-0CF388EEAFF0}" srcOrd="1" destOrd="0" parTransId="{B277EE89-85C4-45AD-89E7-1356FCB5E313}" sibTransId="{1E40FF97-501C-42D4-A1CE-B7EABD86C557}"/>
    <dgm:cxn modelId="{551ECF9F-B9FD-4757-8DCC-8FA8B037BFE2}" srcId="{EDC09A0C-D4AC-47C1-9C2D-28CE3F6068FF}" destId="{7109055F-79E8-414F-B50E-FC893B3DBD7B}" srcOrd="2" destOrd="0" parTransId="{770BB7FA-8663-45CD-9D98-20F3DD1816DA}" sibTransId="{421287FD-0FC7-45A4-8484-51A3431D3357}"/>
    <dgm:cxn modelId="{5F1390AE-F56A-4ED4-BA99-ECC23F0C09C3}" srcId="{EDC09A0C-D4AC-47C1-9C2D-28CE3F6068FF}" destId="{CD2D29C0-7D35-4C56-AC2F-E399EFD7E875}" srcOrd="0" destOrd="0" parTransId="{147C48F0-5947-499B-9C3C-9C672A46E840}" sibTransId="{F4EE4120-E5D4-4881-A9FE-9EC672205C67}"/>
    <dgm:cxn modelId="{1FCE2BB3-338B-4970-99F3-AE6171438475}" type="presOf" srcId="{EDC09A0C-D4AC-47C1-9C2D-28CE3F6068FF}" destId="{70F2F92B-A4BD-496F-B1AC-1CF94907FB0C}" srcOrd="0" destOrd="0" presId="urn:microsoft.com/office/officeart/2008/layout/LinedList"/>
    <dgm:cxn modelId="{45CADD4F-19C4-4F80-935D-9CC0BBAB525A}" type="presParOf" srcId="{70F2F92B-A4BD-496F-B1AC-1CF94907FB0C}" destId="{5AE0AC38-77B2-40B9-A279-94363E1DC666}" srcOrd="0" destOrd="0" presId="urn:microsoft.com/office/officeart/2008/layout/LinedList"/>
    <dgm:cxn modelId="{052B4D21-E715-460C-BACF-64F963471CF4}" type="presParOf" srcId="{70F2F92B-A4BD-496F-B1AC-1CF94907FB0C}" destId="{D98EBCA3-789D-4C05-AB66-C377BD899C32}" srcOrd="1" destOrd="0" presId="urn:microsoft.com/office/officeart/2008/layout/LinedList"/>
    <dgm:cxn modelId="{BE35769A-D08F-4187-8606-65EFB9F4E3F9}" type="presParOf" srcId="{D98EBCA3-789D-4C05-AB66-C377BD899C32}" destId="{480FA0D6-9307-4958-8255-28597DBFED42}" srcOrd="0" destOrd="0" presId="urn:microsoft.com/office/officeart/2008/layout/LinedList"/>
    <dgm:cxn modelId="{791AC5EB-54AB-4D1F-B62F-84F926B87B5A}" type="presParOf" srcId="{D98EBCA3-789D-4C05-AB66-C377BD899C32}" destId="{7BBA2C31-9CFD-4C7E-9603-812D4F89577D}" srcOrd="1" destOrd="0" presId="urn:microsoft.com/office/officeart/2008/layout/LinedList"/>
    <dgm:cxn modelId="{DBFA8D56-E8B1-4301-9641-C30E69F47126}" type="presParOf" srcId="{70F2F92B-A4BD-496F-B1AC-1CF94907FB0C}" destId="{49F276E4-C246-4675-8DCC-EB29748C67A1}" srcOrd="2" destOrd="0" presId="urn:microsoft.com/office/officeart/2008/layout/LinedList"/>
    <dgm:cxn modelId="{1D64BC8E-68BC-4A4F-9F9D-C44ED1F5FFAD}" type="presParOf" srcId="{70F2F92B-A4BD-496F-B1AC-1CF94907FB0C}" destId="{8BF4E300-64FA-4C8C-A1A7-471BAF2259A5}" srcOrd="3" destOrd="0" presId="urn:microsoft.com/office/officeart/2008/layout/LinedList"/>
    <dgm:cxn modelId="{B1167822-DF64-486B-9B13-18E8A065BB58}" type="presParOf" srcId="{8BF4E300-64FA-4C8C-A1A7-471BAF2259A5}" destId="{8BA9BCF0-A26F-4DBC-9331-B3ACD09DC4DD}" srcOrd="0" destOrd="0" presId="urn:microsoft.com/office/officeart/2008/layout/LinedList"/>
    <dgm:cxn modelId="{2297A273-B119-49B9-98D5-A5B05897FC8D}" type="presParOf" srcId="{8BF4E300-64FA-4C8C-A1A7-471BAF2259A5}" destId="{E72900BC-D6B1-4177-82A8-8E1DD7E04484}" srcOrd="1" destOrd="0" presId="urn:microsoft.com/office/officeart/2008/layout/LinedList"/>
    <dgm:cxn modelId="{0B8C4F0E-CF08-4F70-8DFD-614AC00BD463}" type="presParOf" srcId="{70F2F92B-A4BD-496F-B1AC-1CF94907FB0C}" destId="{76190556-4A9A-4800-A0A7-A15B5828405C}" srcOrd="4" destOrd="0" presId="urn:microsoft.com/office/officeart/2008/layout/LinedList"/>
    <dgm:cxn modelId="{02F75233-D015-43C4-960E-B047591E4366}" type="presParOf" srcId="{70F2F92B-A4BD-496F-B1AC-1CF94907FB0C}" destId="{E89DAC2B-A9C6-4374-9B03-FB8307C3FE08}" srcOrd="5" destOrd="0" presId="urn:microsoft.com/office/officeart/2008/layout/LinedList"/>
    <dgm:cxn modelId="{38B6AD5E-CE0F-4BBE-B267-6EAAA6A46CE9}" type="presParOf" srcId="{E89DAC2B-A9C6-4374-9B03-FB8307C3FE08}" destId="{BE740A6F-2F5A-4DA2-8CBF-21A0BB05655B}" srcOrd="0" destOrd="0" presId="urn:microsoft.com/office/officeart/2008/layout/LinedList"/>
    <dgm:cxn modelId="{0CEEE1A4-E4C2-40CC-8B48-DBF29FFA0A5B}" type="presParOf" srcId="{E89DAC2B-A9C6-4374-9B03-FB8307C3FE08}" destId="{7807010A-146E-45EC-9836-8A4CEEFBB3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A5551-AE2B-4793-A3AB-4D48365E9A15}">
      <dsp:nvSpPr>
        <dsp:cNvPr id="0" name=""/>
        <dsp:cNvSpPr/>
      </dsp:nvSpPr>
      <dsp:spPr>
        <a:xfrm>
          <a:off x="0" y="234745"/>
          <a:ext cx="462915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273" tIns="291592" rIns="35927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Serviceverter som avlaster helsepersonell </a:t>
          </a:r>
          <a:endParaRPr lang="en-US" sz="1400" kern="1200"/>
        </a:p>
      </dsp:txBody>
      <dsp:txXfrm>
        <a:off x="0" y="234745"/>
        <a:ext cx="4629150" cy="584325"/>
      </dsp:txXfrm>
    </dsp:sp>
    <dsp:sp modelId="{D563DE99-5C6C-4881-9AAA-4E83202050A0}">
      <dsp:nvSpPr>
        <dsp:cNvPr id="0" name=""/>
        <dsp:cNvSpPr/>
      </dsp:nvSpPr>
      <dsp:spPr>
        <a:xfrm>
          <a:off x="254318" y="0"/>
          <a:ext cx="324040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Økt grunnbemanning</a:t>
          </a:r>
          <a:endParaRPr lang="en-US" sz="1400" kern="1200"/>
        </a:p>
      </dsp:txBody>
      <dsp:txXfrm>
        <a:off x="274493" y="20175"/>
        <a:ext cx="3200055" cy="372930"/>
      </dsp:txXfrm>
    </dsp:sp>
    <dsp:sp modelId="{77428442-6FCD-4444-83E3-B79E6316918B}">
      <dsp:nvSpPr>
        <dsp:cNvPr id="0" name=""/>
        <dsp:cNvSpPr/>
      </dsp:nvSpPr>
      <dsp:spPr>
        <a:xfrm>
          <a:off x="0" y="1101311"/>
          <a:ext cx="462915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273" tIns="291592" rIns="35927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Sykepleiere i team </a:t>
          </a:r>
          <a:endParaRPr lang="en-US" sz="1400" kern="1200" dirty="0"/>
        </a:p>
      </dsp:txBody>
      <dsp:txXfrm>
        <a:off x="0" y="1101311"/>
        <a:ext cx="4629150" cy="584325"/>
      </dsp:txXfrm>
    </dsp:sp>
    <dsp:sp modelId="{9A1F9F53-38E3-498E-840C-221FA48E993B}">
      <dsp:nvSpPr>
        <dsp:cNvPr id="0" name=""/>
        <dsp:cNvSpPr/>
      </dsp:nvSpPr>
      <dsp:spPr>
        <a:xfrm>
          <a:off x="231457" y="894671"/>
          <a:ext cx="324040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Oppgavedeling og organisering</a:t>
          </a:r>
          <a:endParaRPr lang="en-US" sz="1400" kern="1200"/>
        </a:p>
      </dsp:txBody>
      <dsp:txXfrm>
        <a:off x="251632" y="914846"/>
        <a:ext cx="3200055" cy="372930"/>
      </dsp:txXfrm>
    </dsp:sp>
    <dsp:sp modelId="{809BB049-31B8-4305-9524-1FFAF6F13557}">
      <dsp:nvSpPr>
        <dsp:cNvPr id="0" name=""/>
        <dsp:cNvSpPr/>
      </dsp:nvSpPr>
      <dsp:spPr>
        <a:xfrm>
          <a:off x="0" y="1967876"/>
          <a:ext cx="462915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273" tIns="291592" rIns="35927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Tverrfaglige teamorganisering</a:t>
          </a:r>
          <a:endParaRPr lang="en-US" sz="1400" kern="1200" dirty="0"/>
        </a:p>
      </dsp:txBody>
      <dsp:txXfrm>
        <a:off x="0" y="1967876"/>
        <a:ext cx="4629150" cy="584325"/>
      </dsp:txXfrm>
    </dsp:sp>
    <dsp:sp modelId="{7F6E3351-8682-4EE9-8AD7-2EAE1E0AC2E9}">
      <dsp:nvSpPr>
        <dsp:cNvPr id="0" name=""/>
        <dsp:cNvSpPr/>
      </dsp:nvSpPr>
      <dsp:spPr>
        <a:xfrm>
          <a:off x="231457" y="1761236"/>
          <a:ext cx="324040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Mer tverrfaglighet </a:t>
          </a:r>
          <a:endParaRPr lang="en-US" sz="1400" kern="1200" dirty="0"/>
        </a:p>
      </dsp:txBody>
      <dsp:txXfrm>
        <a:off x="251632" y="1781411"/>
        <a:ext cx="3200055" cy="372930"/>
      </dsp:txXfrm>
    </dsp:sp>
    <dsp:sp modelId="{B9AE13F0-AC1F-4FB9-9F03-298DC0A996DD}">
      <dsp:nvSpPr>
        <dsp:cNvPr id="0" name=""/>
        <dsp:cNvSpPr/>
      </dsp:nvSpPr>
      <dsp:spPr>
        <a:xfrm>
          <a:off x="0" y="2834441"/>
          <a:ext cx="462915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273" tIns="291592" rIns="35927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Medikamenthåndtering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Sensorteknologi </a:t>
          </a:r>
        </a:p>
      </dsp:txBody>
      <dsp:txXfrm>
        <a:off x="0" y="2834441"/>
        <a:ext cx="4629150" cy="793800"/>
      </dsp:txXfrm>
    </dsp:sp>
    <dsp:sp modelId="{A205AB23-BA06-4E86-B072-4A7025A0D356}">
      <dsp:nvSpPr>
        <dsp:cNvPr id="0" name=""/>
        <dsp:cNvSpPr/>
      </dsp:nvSpPr>
      <dsp:spPr>
        <a:xfrm>
          <a:off x="231457" y="2627800"/>
          <a:ext cx="324040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Helseteknologi </a:t>
          </a:r>
          <a:endParaRPr lang="en-US" sz="1400" kern="1200" dirty="0"/>
        </a:p>
      </dsp:txBody>
      <dsp:txXfrm>
        <a:off x="251632" y="2647975"/>
        <a:ext cx="3200055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0AC38-77B2-40B9-A279-94363E1DC666}">
      <dsp:nvSpPr>
        <dsp:cNvPr id="0" name=""/>
        <dsp:cNvSpPr/>
      </dsp:nvSpPr>
      <dsp:spPr>
        <a:xfrm>
          <a:off x="0" y="1485"/>
          <a:ext cx="3886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FA0D6-9307-4958-8255-28597DBFED42}">
      <dsp:nvSpPr>
        <dsp:cNvPr id="0" name=""/>
        <dsp:cNvSpPr/>
      </dsp:nvSpPr>
      <dsp:spPr>
        <a:xfrm>
          <a:off x="0" y="1485"/>
          <a:ext cx="3886200" cy="101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Tidlig innsats og rehabilitering</a:t>
          </a:r>
          <a:endParaRPr lang="en-US" sz="2000" kern="1200" dirty="0"/>
        </a:p>
      </dsp:txBody>
      <dsp:txXfrm>
        <a:off x="0" y="1485"/>
        <a:ext cx="3886200" cy="1013136"/>
      </dsp:txXfrm>
    </dsp:sp>
    <dsp:sp modelId="{49F276E4-C246-4675-8DCC-EB29748C67A1}">
      <dsp:nvSpPr>
        <dsp:cNvPr id="0" name=""/>
        <dsp:cNvSpPr/>
      </dsp:nvSpPr>
      <dsp:spPr>
        <a:xfrm>
          <a:off x="0" y="1014621"/>
          <a:ext cx="3886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9BCF0-A26F-4DBC-9331-B3ACD09DC4DD}">
      <dsp:nvSpPr>
        <dsp:cNvPr id="0" name=""/>
        <dsp:cNvSpPr/>
      </dsp:nvSpPr>
      <dsp:spPr>
        <a:xfrm>
          <a:off x="0" y="1014621"/>
          <a:ext cx="3886200" cy="101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Eldre som ressurs </a:t>
          </a:r>
          <a:endParaRPr lang="en-US" sz="2000" kern="1200" dirty="0"/>
        </a:p>
      </dsp:txBody>
      <dsp:txXfrm>
        <a:off x="0" y="1014621"/>
        <a:ext cx="3886200" cy="1013136"/>
      </dsp:txXfrm>
    </dsp:sp>
    <dsp:sp modelId="{76190556-4A9A-4800-A0A7-A15B5828405C}">
      <dsp:nvSpPr>
        <dsp:cNvPr id="0" name=""/>
        <dsp:cNvSpPr/>
      </dsp:nvSpPr>
      <dsp:spPr>
        <a:xfrm>
          <a:off x="0" y="2027758"/>
          <a:ext cx="3886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40A6F-2F5A-4DA2-8CBF-21A0BB05655B}">
      <dsp:nvSpPr>
        <dsp:cNvPr id="0" name=""/>
        <dsp:cNvSpPr/>
      </dsp:nvSpPr>
      <dsp:spPr>
        <a:xfrm>
          <a:off x="0" y="2027758"/>
          <a:ext cx="3886200" cy="101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Fellesskap</a:t>
          </a:r>
          <a:endParaRPr lang="en-US" sz="2000" kern="1200" dirty="0"/>
        </a:p>
      </dsp:txBody>
      <dsp:txXfrm>
        <a:off x="0" y="2027758"/>
        <a:ext cx="3886200" cy="1013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BABE-916E-4AAD-B057-5389DC7DF64C}" type="datetimeFigureOut">
              <a:rPr lang="nb-NO" smtClean="0"/>
              <a:t>30.09.2025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1A9E-9E56-4094-AB2E-3DD200DFC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9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519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72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463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i="0" dirty="0">
              <a:solidFill>
                <a:srgbClr val="333333"/>
              </a:solidFill>
              <a:effectLst/>
              <a:latin typeface="Source Serif Pro" panose="020406030504050202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9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9516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575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410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839778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pPr/>
              <a:t>30.09.2025</a:t>
            </a:fld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rgbClr val="DC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 dirty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02DCE0-5A02-4ACD-8B6C-58E0A1FDB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3" y="45425"/>
            <a:ext cx="2707434" cy="3682112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2003079" y="3414493"/>
            <a:ext cx="5137842" cy="221599"/>
          </a:xfrm>
        </p:spPr>
        <p:txBody>
          <a:bodyPr lIns="0" tIns="0" rIns="0" bIns="0" anchor="ctr">
            <a:spAutoFit/>
          </a:bodyPr>
          <a:lstStyle>
            <a:lvl1pPr algn="ctr">
              <a:defRPr sz="16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36522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9143998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8650" y="1369643"/>
            <a:ext cx="3316056" cy="3042700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218045-9B70-4777-A444-3E4233FF4C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1999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1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DDC1A92-163C-4D9F-982D-CDC6A6CB07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00649" y="1369643"/>
            <a:ext cx="3314696" cy="3042700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B52D3BE-B2BB-4638-9CFB-C9E0096846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572001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3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legge til undertittel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678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 hasCustomPrompt="1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9327F-7799-4597-BCED-BE3A21D9E2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50" y="1970833"/>
            <a:ext cx="3886200" cy="2441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116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5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8589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4162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ytral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2B0047A-29FF-A858-ACDB-7140A07BD473}"/>
              </a:ext>
            </a:extLst>
          </p:cNvPr>
          <p:cNvSpPr/>
          <p:nvPr userDrawn="1"/>
        </p:nvSpPr>
        <p:spPr>
          <a:xfrm>
            <a:off x="107576" y="4525896"/>
            <a:ext cx="1160290" cy="507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63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ogo, emblem, Varemerke&#10;&#10;Automatisk generert beskrivelse">
            <a:extLst>
              <a:ext uri="{FF2B5EF4-FFF2-40B4-BE49-F238E27FC236}">
                <a16:creationId xmlns:a16="http://schemas.microsoft.com/office/drawing/2014/main" id="{55051756-E483-7614-7CAE-77CE4530E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6" y="421551"/>
            <a:ext cx="7828908" cy="430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93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2003079" y="3456043"/>
            <a:ext cx="5137842" cy="180049"/>
          </a:xfrm>
        </p:spPr>
        <p:txBody>
          <a:bodyPr lIns="0" tIns="0" rIns="0" bIns="0" anchor="b">
            <a:spAutoFit/>
          </a:bodyPr>
          <a:lstStyle>
            <a:lvl1pPr algn="ctr">
              <a:defRPr sz="13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627510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t>30.09.2025</a:t>
            </a:fld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rgbClr val="DC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 dirty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02DCE0-5A02-4ACD-8B6C-58E0A1FDB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3" y="45425"/>
            <a:ext cx="2707434" cy="36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26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legge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806274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319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1365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042380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042380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0939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 hasCustomPrompt="1"/>
          </p:nvPr>
        </p:nvSpPr>
        <p:spPr>
          <a:xfrm>
            <a:off x="628650" y="1970832"/>
            <a:ext cx="3886200" cy="2441189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 hasCustomPrompt="1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44742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8440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625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6084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656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logo, Font, emblem&#10;&#10;Automatisk generert beskrivelse">
            <a:extLst>
              <a:ext uri="{FF2B5EF4-FFF2-40B4-BE49-F238E27FC236}">
                <a16:creationId xmlns:a16="http://schemas.microsoft.com/office/drawing/2014/main" id="{8A8F8D20-B50A-90FE-D1C4-2D081D65C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9" y="466716"/>
            <a:ext cx="7664522" cy="42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92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CFB1E53-D74D-421B-A3C1-CEBCB5700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56C2279-BC3D-48E1-9CA5-9BDFC94609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200195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2826-C099-49D2-A0A8-B6588C0E5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GB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12A80B-F6C6-433F-8EB2-B0096D0E3DF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739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57C1160-AA3D-4EC7-A753-1B68C1455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44276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908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B82C8D37-4918-425E-80D8-DB48955A9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0854A9C-F886-4A7F-9F70-7F199A94BF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2730144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3D6C-6DFE-47A5-88F4-FCF159E82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GB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E7901DD-A680-4B52-B365-A2C8C938706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611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DBB54631-3419-43F6-9B38-5F921743B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680306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961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29DF0FB-49F5-4403-8367-59FD00F1A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379BE1D-2F94-4432-9EA0-185A161286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020448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11D9-7B4E-4F15-842A-E08A1D6B4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GB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BF94286-2306-40E2-9F24-9C71DCFE31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21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rød st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BB785D6-56F2-421B-9C6E-0CE161F6B8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34EC5-FCD0-4DB5-B3AE-6EB23C75D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A3D93F-B7C3-4F5A-B7D9-2F41E51508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419599"/>
            <a:ext cx="6234113" cy="40957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787842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90E22446-8377-47F6-9BF7-F72EB9654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289858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14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C2846-774C-4F08-A52E-43AC0A8456F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5145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Legg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innhold</a:t>
            </a:r>
            <a:r>
              <a:rPr lang="en-US" dirty="0"/>
              <a:t> via </a:t>
            </a:r>
            <a:r>
              <a:rPr lang="en-US" dirty="0" err="1"/>
              <a:t>menyen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CFB1E53-D74D-421B-A3C1-CEBCB5700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56C2279-BC3D-48E1-9CA5-9BDFC94609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03344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4A86-EA6A-4365-8419-46B7BB16D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E3902-CDBE-4B35-8D4F-D552A0F913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157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57C1160-AA3D-4EC7-A753-1B68C1455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028929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2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412342"/>
            <a:ext cx="9143999" cy="73274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0002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sø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7200" y="1"/>
            <a:ext cx="3193200" cy="51450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55817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tabLst>
                <a:tab pos="2155825" algn="l"/>
              </a:tabLst>
              <a:defRPr sz="26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legge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4572000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74192B-9ADD-4790-9339-0C70E66B28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650" y="1369643"/>
            <a:ext cx="331605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A1958C-541C-458F-9C86-5AE3035B69A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00649" y="1369643"/>
            <a:ext cx="331469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88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F4096BB-E650-4E61-81C4-0A8A93C7C16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855"/>
            <a:ext cx="1344292" cy="73868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75" r:id="rId2"/>
    <p:sldLayoutId id="2147483777" r:id="rId3"/>
    <p:sldLayoutId id="2147483763" r:id="rId4"/>
    <p:sldLayoutId id="2147483770" r:id="rId5"/>
    <p:sldLayoutId id="2147483764" r:id="rId6"/>
    <p:sldLayoutId id="2147483649" r:id="rId7"/>
    <p:sldLayoutId id="2147483650" r:id="rId8"/>
    <p:sldLayoutId id="2147483769" r:id="rId9"/>
    <p:sldLayoutId id="2147483771" r:id="rId10"/>
    <p:sldLayoutId id="2147483772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774" r:id="rId19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DECF7E6-E4A2-4E7E-94F2-75E69B6FDB97}"/>
              </a:ext>
            </a:extLst>
          </p:cNvPr>
          <p:cNvSpPr/>
          <p:nvPr userDrawn="1"/>
        </p:nvSpPr>
        <p:spPr>
          <a:xfrm>
            <a:off x="0" y="4412343"/>
            <a:ext cx="9144000" cy="74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F4096BB-E650-4E61-81C4-0A8A93C7C16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855"/>
            <a:ext cx="1344292" cy="73868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81A396-20AD-4B45-831C-5AB87B3E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FB4BBF-9F37-4753-A27F-F3CB18EA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2921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2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E69DB7C-60E6-4BFC-9E73-F020656E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A59E0C-BAA2-45AE-AE99-E6B77824F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5353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99CF020-2FD4-45A8-B471-E9497064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97E720-B8EB-433E-B396-3FF41FD25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8086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3" r:id="rId2"/>
    <p:sldLayoutId id="214748369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81A396-20AD-4B45-831C-5AB87B3E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FB4BBF-9F37-4753-A27F-F3CB18EA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972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73" r:id="rId2"/>
    <p:sldLayoutId id="2147483767" r:id="rId3"/>
    <p:sldLayoutId id="21474837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5B125-2AEA-462B-AA3E-051607D0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3079" y="3839778"/>
            <a:ext cx="5137842" cy="200055"/>
          </a:xfrm>
        </p:spPr>
        <p:txBody>
          <a:bodyPr/>
          <a:lstStyle/>
          <a:p>
            <a:r>
              <a:rPr lang="nb-NO" dirty="0"/>
              <a:t>Senioruniversitetet 30.09.2025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B9F911-BF99-43B6-9D96-8516CE935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3079" y="3349492"/>
            <a:ext cx="5137842" cy="318549"/>
          </a:xfrm>
        </p:spPr>
        <p:txBody>
          <a:bodyPr/>
          <a:lstStyle/>
          <a:p>
            <a:r>
              <a:rPr lang="nb-NO" sz="1100" b="1" dirty="0"/>
              <a:t>Byråd for eldre, helse og omsorg </a:t>
            </a:r>
            <a:br>
              <a:rPr lang="nb-NO" dirty="0"/>
            </a:br>
            <a:r>
              <a:rPr lang="nb-NO" sz="1200" dirty="0"/>
              <a:t>Marte Joan Monstad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488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3A94549-CD46-40B4-A9DF-22BFB911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583"/>
            <a:ext cx="7886700" cy="828104"/>
          </a:xfrm>
        </p:spPr>
        <p:txBody>
          <a:bodyPr/>
          <a:lstStyle/>
          <a:p>
            <a:r>
              <a:rPr lang="nb-NO" dirty="0"/>
              <a:t> </a:t>
            </a:r>
            <a:r>
              <a:rPr lang="nb-NO" sz="1800" b="1" dirty="0">
                <a:solidFill>
                  <a:srgbClr val="B4000C"/>
                </a:solidFill>
              </a:rPr>
              <a:t>Utfordringsbildet i et Bergens-perspektiv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E598A93-FF9A-40F1-AE3A-EE8E559D5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9060"/>
            <a:ext cx="7953490" cy="3393283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Mangel på helsepersonell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sz="1300" dirty="0"/>
              <a:t>Særlig helsefagarbeidere </a:t>
            </a:r>
          </a:p>
          <a:p>
            <a:endParaRPr lang="nb-NO" dirty="0"/>
          </a:p>
          <a:p>
            <a:r>
              <a:rPr lang="nb-NO" dirty="0"/>
              <a:t>Demografi: Bergen er den storbyen i landet med flest 90-åringer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sz="1200" dirty="0"/>
              <a:t>60 prosent flere eldre over 80 år innen 2040</a:t>
            </a:r>
          </a:p>
          <a:p>
            <a:endParaRPr lang="nb-NO" dirty="0"/>
          </a:p>
          <a:p>
            <a:r>
              <a:rPr lang="nb-NO" dirty="0"/>
              <a:t>Sykehusene i vest skriver ut pasienter raskere enn andre steder i landet</a:t>
            </a:r>
          </a:p>
          <a:p>
            <a:endParaRPr lang="nb-NO" dirty="0"/>
          </a:p>
          <a:p>
            <a:r>
              <a:rPr lang="nb-NO" dirty="0"/>
              <a:t>Vi lever lenger med flere sammensatte sykdommer: behov for mer komplisert behandling, både hjemme og på sykehjem. </a:t>
            </a:r>
          </a:p>
          <a:p>
            <a:r>
              <a:rPr lang="nb-NO" dirty="0"/>
              <a:t>Krever økt kompetanse hos helsepersonell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sz="1200" dirty="0"/>
              <a:t>Sykehjem i dag           mer minisykehus enn tradisjonelle pleiehjem </a:t>
            </a:r>
          </a:p>
          <a:p>
            <a:endParaRPr lang="nb-NO" sz="1700" dirty="0"/>
          </a:p>
          <a:p>
            <a:r>
              <a:rPr lang="nb-NO" sz="1700" dirty="0"/>
              <a:t>Demenssykdom: ny norsk studie viser at forekomsten er tre ganger høyere enn tidligere antatt 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400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Pil: høyre 1">
            <a:extLst>
              <a:ext uri="{FF2B5EF4-FFF2-40B4-BE49-F238E27FC236}">
                <a16:creationId xmlns:a16="http://schemas.microsoft.com/office/drawing/2014/main" id="{4A048FC8-74A2-A1B1-EBFE-6F66D318E6E8}"/>
              </a:ext>
            </a:extLst>
          </p:cNvPr>
          <p:cNvSpPr/>
          <p:nvPr/>
        </p:nvSpPr>
        <p:spPr>
          <a:xfrm>
            <a:off x="2192999" y="3701486"/>
            <a:ext cx="198304" cy="1085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605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7B5379-80D6-5EF0-D882-8EFC37A0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9574"/>
            <a:ext cx="3316055" cy="828104"/>
          </a:xfrm>
        </p:spPr>
        <p:txBody>
          <a:bodyPr anchor="ctr">
            <a:normAutofit/>
          </a:bodyPr>
          <a:lstStyle/>
          <a:p>
            <a:r>
              <a:rPr lang="nb-NO" sz="2000" b="1" dirty="0"/>
              <a:t>Utfordringsbildet i et Bergens-perspektiv</a:t>
            </a:r>
            <a:endParaRPr lang="nb-NO" sz="2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639C85-7030-590B-6F14-9DB13243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67763"/>
            <a:ext cx="3316056" cy="3042700"/>
          </a:xfrm>
        </p:spPr>
        <p:txBody>
          <a:bodyPr>
            <a:normAutofit lnSpcReduction="10000"/>
          </a:bodyPr>
          <a:lstStyle/>
          <a:p>
            <a:r>
              <a:rPr lang="nb-NO" sz="1600" dirty="0"/>
              <a:t>Sykehjemsplasser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100" dirty="0"/>
              <a:t>Ventelister. Mange tar opp plass i korttidsseng i påvente av langtidsplass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100" dirty="0"/>
              <a:t>Behov for flere spesialplasser/forsterkede plasser </a:t>
            </a:r>
          </a:p>
          <a:p>
            <a:pPr marL="0" indent="0">
              <a:buNone/>
            </a:pPr>
            <a:endParaRPr lang="nb-NO" sz="1100" dirty="0"/>
          </a:p>
          <a:p>
            <a:r>
              <a:rPr lang="nb-NO" sz="1600" dirty="0"/>
              <a:t>Tilrettelagte boliger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100" dirty="0"/>
              <a:t>Hvordan planlegge for at flere kan bo lenger hjemme?</a:t>
            </a:r>
          </a:p>
          <a:p>
            <a:pPr marL="0" indent="0">
              <a:buNone/>
            </a:pPr>
            <a:endParaRPr lang="nb-NO" sz="1100" dirty="0"/>
          </a:p>
          <a:p>
            <a:r>
              <a:rPr lang="nb-NO" sz="1600" dirty="0"/>
              <a:t>Samfunnsutvikling og pårørenderollen: forenelig?</a:t>
            </a:r>
            <a:r>
              <a:rPr lang="nb-NO" sz="1100" dirty="0"/>
              <a:t> </a:t>
            </a:r>
          </a:p>
          <a:p>
            <a:pPr marL="0" indent="0">
              <a:buNone/>
            </a:pPr>
            <a:r>
              <a:rPr lang="nb-NO" sz="1100" dirty="0"/>
              <a:t>	</a:t>
            </a:r>
          </a:p>
          <a:p>
            <a:pPr marL="0" indent="0">
              <a:buNone/>
            </a:pPr>
            <a:r>
              <a:rPr lang="nb-NO" sz="1100" dirty="0"/>
              <a:t>	</a:t>
            </a:r>
          </a:p>
          <a:p>
            <a:endParaRPr lang="nb-NO" sz="1100" dirty="0"/>
          </a:p>
          <a:p>
            <a:endParaRPr lang="nb-NO" sz="1100" dirty="0"/>
          </a:p>
        </p:txBody>
      </p:sp>
      <p:pic>
        <p:nvPicPr>
          <p:cNvPr id="1026" name="Picture 2" descr="Marte Monstad iført hjelm og vest står klar til å fyre av en salve på byggeplass. ">
            <a:extLst>
              <a:ext uri="{FF2B5EF4-FFF2-40B4-BE49-F238E27FC236}">
                <a16:creationId xmlns:a16="http://schemas.microsoft.com/office/drawing/2014/main" id="{1B456445-AE84-5FC5-47F5-B7DD6FF16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r="38116" b="2"/>
          <a:stretch>
            <a:fillRect/>
          </a:stretch>
        </p:blipFill>
        <p:spPr bwMode="auto">
          <a:xfrm>
            <a:off x="4572000" y="10"/>
            <a:ext cx="4571999" cy="514507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7059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BF3FB5F-8D40-3D39-40F3-5066944C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06" y="751466"/>
            <a:ext cx="2646759" cy="514827"/>
          </a:xfrm>
        </p:spPr>
        <p:txBody>
          <a:bodyPr/>
          <a:lstStyle/>
          <a:p>
            <a:r>
              <a:rPr lang="en-US" b="1" dirty="0"/>
              <a:t>Hvor skal vi?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AB5BBFC-7781-AD83-0225-DB9B095D1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06" y="1581944"/>
            <a:ext cx="3506549" cy="1981200"/>
          </a:xfrm>
          <a:prstGeom prst="rect">
            <a:avLst/>
          </a:prstGeom>
        </p:spPr>
      </p:pic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6719E762-E81F-FE07-0B0E-9314FB48E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964844"/>
              </p:ext>
            </p:extLst>
          </p:nvPr>
        </p:nvGraphicFramePr>
        <p:xfrm>
          <a:off x="4001691" y="458858"/>
          <a:ext cx="4629150" cy="3656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3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08672E-398A-9358-976B-F47CD22A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</p:spPr>
        <p:txBody>
          <a:bodyPr/>
          <a:lstStyle/>
          <a:p>
            <a:r>
              <a:rPr lang="en-US" i="1" dirty="0">
                <a:solidFill>
                  <a:srgbClr val="B4000C"/>
                </a:solidFill>
              </a:rPr>
              <a:t>“Søkte om hjemmehjelp, fikk trappetrening!”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AE0FA79A-5F3D-9E13-BB2C-8B682C30C0C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7561391"/>
              </p:ext>
            </p:extLst>
          </p:nvPr>
        </p:nvGraphicFramePr>
        <p:xfrm>
          <a:off x="628650" y="1369642"/>
          <a:ext cx="3886200" cy="304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Marit Pettersen viser byråd Marte J. Monstad at hun nå går greit 52 trappetrinn fra huset til veien. – Utendørs tar jeg med krykken for sikkerhets skyld. ">
            <a:extLst>
              <a:ext uri="{FF2B5EF4-FFF2-40B4-BE49-F238E27FC236}">
                <a16:creationId xmlns:a16="http://schemas.microsoft.com/office/drawing/2014/main" id="{1FD396D8-F53A-6101-5C5B-6E356679FE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2" y="1531685"/>
            <a:ext cx="3886200" cy="27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4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FE03DF-4375-0345-DA08-D1867BD3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B4000C"/>
                </a:solidFill>
              </a:rPr>
              <a:t>Hva skal skje fremover?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C98F38-9E27-683B-F98E-86DC50A3D1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Byrådet skal legge frem en helhetlig plan for eldrefeltet</a:t>
            </a:r>
          </a:p>
          <a:p>
            <a:endParaRPr lang="nb-NO" dirty="0"/>
          </a:p>
          <a:p>
            <a:r>
              <a:rPr lang="nb-NO" dirty="0"/>
              <a:t>Satsing på matglede og flere kjøkken i sykehjemmene</a:t>
            </a:r>
          </a:p>
          <a:p>
            <a:pPr lvl="1"/>
            <a:r>
              <a:rPr lang="nb-NO" sz="1200" dirty="0"/>
              <a:t>Gullstøltunet, Kolstihagen og Lyngbøtunet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Stort sykehjemsløft</a:t>
            </a:r>
          </a:p>
          <a:p>
            <a:pPr lvl="1"/>
            <a:r>
              <a:rPr lang="nb-NO" sz="1200" dirty="0"/>
              <a:t>400 + plasser </a:t>
            </a:r>
          </a:p>
          <a:p>
            <a:pPr marL="0" indent="0">
              <a:buNone/>
            </a:pPr>
            <a:r>
              <a:rPr lang="nb-NO" sz="1200" dirty="0"/>
              <a:t> </a:t>
            </a:r>
          </a:p>
          <a:p>
            <a:pPr marL="0" indent="0">
              <a:buNone/>
            </a:pPr>
            <a:endParaRPr lang="nb-NO" sz="1200" dirty="0"/>
          </a:p>
          <a:p>
            <a:endParaRPr lang="nb-NO" dirty="0"/>
          </a:p>
        </p:txBody>
      </p:sp>
      <p:pic>
        <p:nvPicPr>
          <p:cNvPr id="7" name="Bilde 6" descr="Et bilde som inneholder tekst, klær, skjermbilde, person&#10;&#10;KI-generert innhold kan være feil.">
            <a:extLst>
              <a:ext uri="{FF2B5EF4-FFF2-40B4-BE49-F238E27FC236}">
                <a16:creationId xmlns:a16="http://schemas.microsoft.com/office/drawing/2014/main" id="{F4DA29B7-DA9F-5264-3DBF-A31DF65A8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1954"/>
            <a:ext cx="2501561" cy="390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9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1AAD4469-307D-40FF-8C9A-D903DF3B7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872013"/>
            <a:ext cx="6858000" cy="1243013"/>
          </a:xfrm>
        </p:spPr>
        <p:txBody>
          <a:bodyPr>
            <a:noAutofit/>
          </a:bodyPr>
          <a:lstStyle/>
          <a:p>
            <a:r>
              <a:rPr lang="nb-NO" sz="1800" dirty="0"/>
              <a:t>Takk for meg!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90568AF-2B79-44C8-AF0D-5FEC45253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5211" y="2483707"/>
            <a:ext cx="3823472" cy="254573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 </a:t>
            </a:r>
          </a:p>
        </p:txBody>
      </p:sp>
      <p:pic>
        <p:nvPicPr>
          <p:cNvPr id="2050" name="Picture 2" descr="Bildet viser Marit Møller Wolfe og Marte Monstad i en trapp på Åsaheimen behandlingssenter.">
            <a:extLst>
              <a:ext uri="{FF2B5EF4-FFF2-40B4-BE49-F238E27FC236}">
                <a16:creationId xmlns:a16="http://schemas.microsoft.com/office/drawing/2014/main" id="{0CD2B3AC-D513-2D5C-5EF6-5188EC720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96" y="1595818"/>
            <a:ext cx="5096193" cy="286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26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17">
      <a:dk1>
        <a:sysClr val="windowText" lastClr="000000"/>
      </a:dk1>
      <a:lt1>
        <a:sysClr val="window" lastClr="FFFFFF"/>
      </a:lt1>
      <a:dk2>
        <a:srgbClr val="DC1E23"/>
      </a:dk2>
      <a:lt2>
        <a:srgbClr val="F2F2F2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164B81"/>
      </a:hlink>
      <a:folHlink>
        <a:srgbClr val="702C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A720278C-83EE-48EE-833D-97AE2B86CFF3}"/>
    </a:ext>
  </a:extLst>
</a:theme>
</file>

<file path=ppt/theme/theme2.xml><?xml version="1.0" encoding="utf-8"?>
<a:theme xmlns:a="http://schemas.openxmlformats.org/drawingml/2006/main" name="1_Office-tema">
  <a:themeElements>
    <a:clrScheme name="Egendefinert 18">
      <a:dk1>
        <a:sysClr val="windowText" lastClr="000000"/>
      </a:dk1>
      <a:lt1>
        <a:sysClr val="window" lastClr="FFFFFF"/>
      </a:lt1>
      <a:dk2>
        <a:srgbClr val="DC1E23"/>
      </a:dk2>
      <a:lt2>
        <a:srgbClr val="F2F2F2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164B81"/>
      </a:hlink>
      <a:folHlink>
        <a:srgbClr val="702C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D45F9FA0-B131-4EC0-AFC4-01D1FB483B8D}"/>
    </a:ext>
  </a:extLst>
</a:theme>
</file>

<file path=ppt/theme/theme3.xml><?xml version="1.0" encoding="utf-8"?>
<a:theme xmlns:a="http://schemas.openxmlformats.org/drawingml/2006/main" name="Rød">
  <a:themeElements>
    <a:clrScheme name="Egendefinert 19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522C0E01-F5B3-47B8-A113-B90E71362804}"/>
    </a:ext>
  </a:extLst>
</a:theme>
</file>

<file path=ppt/theme/theme4.xml><?xml version="1.0" encoding="utf-8"?>
<a:theme xmlns:a="http://schemas.openxmlformats.org/drawingml/2006/main" name="Lilla">
  <a:themeElements>
    <a:clrScheme name="Egendefinert 20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8BC8C436-444F-47E3-AAFF-581C03617193}"/>
    </a:ext>
  </a:extLst>
</a:theme>
</file>

<file path=ppt/theme/theme5.xml><?xml version="1.0" encoding="utf-8"?>
<a:theme xmlns:a="http://schemas.openxmlformats.org/drawingml/2006/main" name="Blå">
  <a:themeElements>
    <a:clrScheme name="Egendefinert 21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C807659C-5C80-451A-BC1C-AD01FCD328EF}"/>
    </a:ext>
  </a:extLst>
</a:theme>
</file>

<file path=ppt/theme/theme6.xml><?xml version="1.0" encoding="utf-8"?>
<a:theme xmlns:a="http://schemas.openxmlformats.org/drawingml/2006/main" name="Svart">
  <a:themeElements>
    <a:clrScheme name="Egendefinert 23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15030006-CB2B-49A6-A0CC-6465261196E9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82FC97A4EB864EBF6B6ADD443A67CC" ma:contentTypeVersion="11" ma:contentTypeDescription="Opprett et nytt dokument." ma:contentTypeScope="" ma:versionID="1243dad0bdc800c2168160044757ccfa">
  <xsd:schema xmlns:xsd="http://www.w3.org/2001/XMLSchema" xmlns:xs="http://www.w3.org/2001/XMLSchema" xmlns:p="http://schemas.microsoft.com/office/2006/metadata/properties" xmlns:ns2="3b00a67f-9791-437e-b702-303a706ea042" targetNamespace="http://schemas.microsoft.com/office/2006/metadata/properties" ma:root="true" ma:fieldsID="9f2b7ce840c78a2065a44a5a957cc1d0" ns2:_="">
    <xsd:import namespace="3b00a67f-9791-437e-b702-303a706ea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D84FE9-90BD-413A-BD1B-E5F8442116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07582D6-3137-4D13-9E48-A98685FC6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F341BE-FCEF-4AC8-980C-63738F6D92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PP_MAL_NORSK</Template>
  <TotalTime>2723</TotalTime>
  <Words>236</Words>
  <Application>Microsoft Office PowerPoint</Application>
  <PresentationFormat>Egendefinert</PresentationFormat>
  <Paragraphs>69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7</vt:i4>
      </vt:variant>
    </vt:vector>
  </HeadingPairs>
  <TitlesOfParts>
    <vt:vector size="17" baseType="lpstr">
      <vt:lpstr>Arial</vt:lpstr>
      <vt:lpstr>Calibri</vt:lpstr>
      <vt:lpstr>Courier New</vt:lpstr>
      <vt:lpstr>Source Serif Pro</vt:lpstr>
      <vt:lpstr>Office-tema</vt:lpstr>
      <vt:lpstr>1_Office-tema</vt:lpstr>
      <vt:lpstr>Rød</vt:lpstr>
      <vt:lpstr>Lilla</vt:lpstr>
      <vt:lpstr>Blå</vt:lpstr>
      <vt:lpstr>Svart</vt:lpstr>
      <vt:lpstr>Byråd for eldre, helse og omsorg  Marte Joan Monstad</vt:lpstr>
      <vt:lpstr> Utfordringsbildet i et Bergens-perspektiv </vt:lpstr>
      <vt:lpstr>Utfordringsbildet i et Bergens-perspektiv</vt:lpstr>
      <vt:lpstr>Hvor skal vi? </vt:lpstr>
      <vt:lpstr>“Søkte om hjemmehjelp, fikk trappetrening!”</vt:lpstr>
      <vt:lpstr>Hva skal skje fremover?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Loodtz, Ann-Kristin</dc:creator>
  <cp:lastModifiedBy>Per Ulvik</cp:lastModifiedBy>
  <cp:revision>28</cp:revision>
  <dcterms:created xsi:type="dcterms:W3CDTF">2022-07-13T13:59:07Z</dcterms:created>
  <dcterms:modified xsi:type="dcterms:W3CDTF">2025-09-30T19:10:00Z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</Properties>
</file>