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94660"/>
  </p:normalViewPr>
  <p:slideViewPr>
    <p:cSldViewPr snapToGrid="0">
      <p:cViewPr varScale="1">
        <p:scale>
          <a:sx n="71" d="100"/>
          <a:sy n="71" d="100"/>
        </p:scale>
        <p:origin x="1133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F285796-2AAD-B9B0-8314-4CEE0C6D2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0C1557A-1263-3E4D-D5E3-99030EB5DF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B4559F1-5F45-FB7A-D7A5-8201C73E3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CAB8-D6AA-4F82-B159-BF79E4FF6B03}" type="datetimeFigureOut">
              <a:rPr lang="nb-NO" smtClean="0"/>
              <a:t>27.09.2025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88C442C-11B2-8E54-85B6-0DAF36E47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405AC79-F409-87A7-9508-B6B411B03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FADA-A1B0-4A00-8D73-063B56BCF4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55465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E5EC30E-8541-0414-EB65-EE6DE15B7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B5101A7B-F15A-8D4D-EB74-B09C5B994F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58D6C64-5643-9D16-389D-7A3C5A81C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CAB8-D6AA-4F82-B159-BF79E4FF6B03}" type="datetimeFigureOut">
              <a:rPr lang="nb-NO" smtClean="0"/>
              <a:t>27.09.2025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6CE65BF-05FB-7282-9309-69F53A4D0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620E4E8-A13F-3456-459E-79F08C41A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FADA-A1B0-4A00-8D73-063B56BCF4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27109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6A740C9F-1DD8-CC77-6D7E-666269932A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B76D24A5-8E32-504D-D48C-628FC6234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0A3C67D-B0B0-053B-3340-F3C8F1E90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CAB8-D6AA-4F82-B159-BF79E4FF6B03}" type="datetimeFigureOut">
              <a:rPr lang="nb-NO" smtClean="0"/>
              <a:t>27.09.2025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5FD0F38-C6E3-9990-0527-A0EC9C428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35E0A57-D8CF-03D1-1920-3864EA6B0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FADA-A1B0-4A00-8D73-063B56BCF4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91154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B940D56-FDBC-AF9A-84AA-F45D45F5A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FA9AB92-EB65-1EA5-B114-2BA7314C7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E81D7F3-1703-9C3A-F811-6349E1288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CAB8-D6AA-4F82-B159-BF79E4FF6B03}" type="datetimeFigureOut">
              <a:rPr lang="nb-NO" smtClean="0"/>
              <a:t>27.09.2025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9B52B4F-2BA0-B815-3E3E-3515F0DA0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05AEE19-8934-BA38-03E1-E8B54B79F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FADA-A1B0-4A00-8D73-063B56BCF4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3439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AF6C7B8-B956-B922-A396-F2EE9DC6C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99C432D-BAE7-9D4B-CB22-3441349E7E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4BE70A4-B9F5-6AE8-18EE-52B908206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CAB8-D6AA-4F82-B159-BF79E4FF6B03}" type="datetimeFigureOut">
              <a:rPr lang="nb-NO" smtClean="0"/>
              <a:t>27.09.2025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8657BDA-885A-198E-8935-CD3655910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91C7109-6366-AF58-0A57-0B48C4E07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FADA-A1B0-4A00-8D73-063B56BCF4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96783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EDE60CB-5AF2-21F8-0E19-856E4FC26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2A2F8FF-E184-FD3A-CD9B-698CE4BCF6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B20BE99C-AA20-E370-5F72-662ADB2B88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06E72D9-B794-6D8B-73EE-5F1C10D01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CAB8-D6AA-4F82-B159-BF79E4FF6B03}" type="datetimeFigureOut">
              <a:rPr lang="nb-NO" smtClean="0"/>
              <a:t>27.09.2025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F51C5FA-A34B-07B2-5D2C-11F5E4433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6239875-E782-8EBF-53C7-9CA2491CB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FADA-A1B0-4A00-8D73-063B56BCF4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83543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57D56F4-119E-8C05-F8A6-5979F1DE1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9F008F5-7949-2626-4F3E-F66361770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288DBBC-6045-F556-8108-C9A7BDC44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9A5294F5-BFD4-6E73-9E00-C7E29D5B73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42575F02-06ED-774D-2E78-2947CFB80A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49D3E048-3C63-A1F0-4C83-3A623B05E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CAB8-D6AA-4F82-B159-BF79E4FF6B03}" type="datetimeFigureOut">
              <a:rPr lang="nb-NO" smtClean="0"/>
              <a:t>27.09.2025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1F5E6B3E-9A16-94EB-F1BD-3578B089D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06B88C0F-5064-1905-49B6-7670D2D6B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FADA-A1B0-4A00-8D73-063B56BCF4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2523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9508E22-9DB8-9707-826C-C0B3CD520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FB79A7A6-FFD6-EA07-42C9-C529F2B49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CAB8-D6AA-4F82-B159-BF79E4FF6B03}" type="datetimeFigureOut">
              <a:rPr lang="nb-NO" smtClean="0"/>
              <a:t>27.09.2025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6DB1723C-B355-7CA6-668D-852913F67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6D698CEB-CA76-07DA-C728-D49A9BE4D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FADA-A1B0-4A00-8D73-063B56BCF4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1987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5F314E6A-2ED9-A187-3353-D088B2D58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CAB8-D6AA-4F82-B159-BF79E4FF6B03}" type="datetimeFigureOut">
              <a:rPr lang="nb-NO" smtClean="0"/>
              <a:t>27.09.2025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3D3B83C-134A-4C0B-24B2-F4E039E81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718D521-D498-CF66-31C3-D214DB7C4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FADA-A1B0-4A00-8D73-063B56BCF4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8322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C06ED4C-E00A-ECB2-1A16-F87FC0C3C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E5CC5C5-8C05-F9A5-4E74-E35E2DB7E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B9868CEA-FB61-ABFE-9EEA-B4C4C19193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66F4684-375E-B0AE-2DD8-260239F38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CAB8-D6AA-4F82-B159-BF79E4FF6B03}" type="datetimeFigureOut">
              <a:rPr lang="nb-NO" smtClean="0"/>
              <a:t>27.09.2025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242DE9C-A5B3-DED7-2859-54C465923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837CCFD-41A8-17E0-0967-71768E6E5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FADA-A1B0-4A00-8D73-063B56BCF4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8666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455912A-B902-4D3B-15C7-9F7754CBF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6D5EB358-116E-17CC-60CB-3E6F3BE926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F3384567-2A5F-F8A5-7E68-D67859025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35BEA2D-F13E-3687-A4CF-46287A3D1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CAB8-D6AA-4F82-B159-BF79E4FF6B03}" type="datetimeFigureOut">
              <a:rPr lang="nb-NO" smtClean="0"/>
              <a:t>27.09.2025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483DC15-FF73-9C46-E8DE-C4665709D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CF80257-2488-3448-6461-12E547E41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FADA-A1B0-4A00-8D73-063B56BCF4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35304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B8E0FC3-D10D-C8CA-174A-B95B87821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6AD6788-6FD9-D3F5-E9B4-1A3ECDF3B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7E318AB-9CFD-9169-B8B2-09071660C0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5CCAB8-D6AA-4F82-B159-BF79E4FF6B03}" type="datetimeFigureOut">
              <a:rPr lang="nb-NO" smtClean="0"/>
              <a:t>27.09.2025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0AC893D-C51D-C602-0AD2-F9B85894B9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A3FDB54-FA8A-AD14-1E84-1E9CD681C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78FADA-A1B0-4A00-8D73-063B56BCF4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07965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21253F4-5B0F-CFA1-A7F7-305C7FD5B6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Eldrerådet </a:t>
            </a:r>
            <a:r>
              <a:rPr lang="en-GB" dirty="0" err="1"/>
              <a:t>i</a:t>
            </a:r>
            <a:r>
              <a:rPr lang="en-GB" dirty="0"/>
              <a:t> Bergen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372F3E52-6E43-F5A6-F506-8541768EE8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Parlamentarisk</a:t>
            </a:r>
            <a:r>
              <a:rPr lang="en-GB" dirty="0"/>
              <a:t> </a:t>
            </a:r>
            <a:r>
              <a:rPr lang="en-GB" dirty="0" err="1"/>
              <a:t>styresystem</a:t>
            </a:r>
            <a:endParaRPr lang="en-GB" dirty="0"/>
          </a:p>
          <a:p>
            <a:r>
              <a:rPr lang="en-GB" dirty="0"/>
              <a:t>Byrådsleiar </a:t>
            </a:r>
            <a:r>
              <a:rPr lang="en-GB" dirty="0" err="1"/>
              <a:t>og</a:t>
            </a:r>
            <a:r>
              <a:rPr lang="en-GB" dirty="0"/>
              <a:t> 6 byrådar. </a:t>
            </a:r>
            <a:r>
              <a:rPr lang="en-GB" dirty="0" err="1"/>
              <a:t>Ordførar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84256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4266E50-DB41-2E95-8CDB-EC6B167EF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Grunnlag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kommunelova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0D25A1C-2291-476F-DDBE-63FF9A2FB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11 medlemer (8 + 3)</a:t>
            </a:r>
          </a:p>
          <a:p>
            <a:r>
              <a:rPr lang="en-GB" dirty="0" err="1"/>
              <a:t>Interesseorganisasjonar</a:t>
            </a:r>
            <a:r>
              <a:rPr lang="en-GB" dirty="0"/>
              <a:t>: </a:t>
            </a:r>
            <a:r>
              <a:rPr lang="en-GB" dirty="0" err="1"/>
              <a:t>Pensjonistforbundet</a:t>
            </a:r>
            <a:r>
              <a:rPr lang="en-GB" dirty="0"/>
              <a:t>, LOP, </a:t>
            </a:r>
            <a:r>
              <a:rPr lang="en-GB" dirty="0" err="1"/>
              <a:t>Forsvarets</a:t>
            </a:r>
            <a:r>
              <a:rPr lang="en-GB" dirty="0"/>
              <a:t> </a:t>
            </a:r>
            <a:r>
              <a:rPr lang="en-GB" dirty="0" err="1"/>
              <a:t>seniorforbund</a:t>
            </a:r>
            <a:r>
              <a:rPr lang="en-GB" dirty="0"/>
              <a:t>, </a:t>
            </a:r>
            <a:r>
              <a:rPr lang="en-GB" dirty="0" err="1"/>
              <a:t>Senioruniversitetet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Bergen, Vestland </a:t>
            </a:r>
            <a:r>
              <a:rPr lang="en-GB" dirty="0" err="1"/>
              <a:t>Innvandrerrråd</a:t>
            </a:r>
            <a:r>
              <a:rPr lang="en-GB" dirty="0"/>
              <a:t>, Bergen </a:t>
            </a:r>
            <a:r>
              <a:rPr lang="en-GB" dirty="0" err="1"/>
              <a:t>demensforening</a:t>
            </a:r>
            <a:r>
              <a:rPr lang="en-GB" dirty="0"/>
              <a:t> </a:t>
            </a:r>
            <a:r>
              <a:rPr lang="en-GB" dirty="0" err="1"/>
              <a:t>og</a:t>
            </a:r>
            <a:r>
              <a:rPr lang="en-GB" dirty="0"/>
              <a:t> Bergen </a:t>
            </a:r>
            <a:r>
              <a:rPr lang="en-GB" dirty="0" err="1"/>
              <a:t>Sanitetsforening</a:t>
            </a:r>
            <a:endParaRPr lang="en-GB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72886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D923DD7-0DE1-2D48-3A51-FAC0ACF22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Ansvarsområde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F865D98-635F-E513-BE68-E99EBA0AC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Eldre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Bergen. 50 000 over 65 </a:t>
            </a:r>
            <a:r>
              <a:rPr lang="en-GB" dirty="0" err="1"/>
              <a:t>år</a:t>
            </a:r>
            <a:endParaRPr lang="en-GB" dirty="0"/>
          </a:p>
          <a:p>
            <a:r>
              <a:rPr lang="en-GB" dirty="0" err="1"/>
              <a:t>Også</a:t>
            </a:r>
            <a:r>
              <a:rPr lang="en-GB" dirty="0"/>
              <a:t> </a:t>
            </a:r>
            <a:r>
              <a:rPr lang="en-GB" dirty="0" err="1"/>
              <a:t>ansvar</a:t>
            </a:r>
            <a:r>
              <a:rPr lang="en-GB" dirty="0"/>
              <a:t> </a:t>
            </a:r>
            <a:r>
              <a:rPr lang="en-GB" dirty="0" err="1"/>
              <a:t>bydelane</a:t>
            </a:r>
            <a:r>
              <a:rPr lang="en-GB" dirty="0"/>
              <a:t>, nokre </a:t>
            </a:r>
            <a:r>
              <a:rPr lang="en-GB" dirty="0" err="1"/>
              <a:t>av</a:t>
            </a:r>
            <a:r>
              <a:rPr lang="en-GB" dirty="0"/>
              <a:t> </a:t>
            </a:r>
            <a:r>
              <a:rPr lang="en-GB" dirty="0" err="1"/>
              <a:t>møta</a:t>
            </a:r>
            <a:r>
              <a:rPr lang="en-GB" dirty="0"/>
              <a:t> der. Sjukeheimar</a:t>
            </a:r>
          </a:p>
          <a:p>
            <a:r>
              <a:rPr lang="en-GB" dirty="0" err="1"/>
              <a:t>Brukarråd</a:t>
            </a:r>
            <a:r>
              <a:rPr lang="en-GB" dirty="0"/>
              <a:t> sjukeheimar</a:t>
            </a:r>
          </a:p>
          <a:p>
            <a:r>
              <a:rPr lang="en-GB" dirty="0"/>
              <a:t>Interne </a:t>
            </a:r>
            <a:r>
              <a:rPr lang="en-GB" dirty="0" err="1"/>
              <a:t>og</a:t>
            </a:r>
            <a:r>
              <a:rPr lang="en-GB" dirty="0"/>
              <a:t> </a:t>
            </a:r>
            <a:r>
              <a:rPr lang="en-GB" dirty="0" err="1"/>
              <a:t>eksterne</a:t>
            </a:r>
            <a:r>
              <a:rPr lang="en-GB" dirty="0"/>
              <a:t> </a:t>
            </a:r>
            <a:r>
              <a:rPr lang="en-GB" dirty="0" err="1"/>
              <a:t>prosjekt</a:t>
            </a:r>
            <a:endParaRPr lang="en-GB" dirty="0"/>
          </a:p>
          <a:p>
            <a:r>
              <a:rPr lang="en-GB" dirty="0" err="1"/>
              <a:t>Nedlegging</a:t>
            </a:r>
            <a:r>
              <a:rPr lang="en-GB" dirty="0"/>
              <a:t> </a:t>
            </a:r>
            <a:r>
              <a:rPr lang="en-GB" dirty="0" err="1"/>
              <a:t>av</a:t>
            </a:r>
            <a:r>
              <a:rPr lang="en-GB" dirty="0"/>
              <a:t> det </a:t>
            </a:r>
            <a:r>
              <a:rPr lang="en-GB" dirty="0" err="1"/>
              <a:t>nasjonale</a:t>
            </a:r>
            <a:r>
              <a:rPr lang="en-GB" dirty="0"/>
              <a:t> </a:t>
            </a:r>
            <a:r>
              <a:rPr lang="en-GB" dirty="0" err="1"/>
              <a:t>Eldreombodet</a:t>
            </a:r>
            <a:r>
              <a:rPr lang="en-GB" dirty="0"/>
              <a:t>. </a:t>
            </a:r>
            <a:r>
              <a:rPr lang="en-GB" dirty="0" err="1"/>
              <a:t>Eldreråda</a:t>
            </a:r>
            <a:r>
              <a:rPr lang="en-GB" dirty="0"/>
              <a:t> </a:t>
            </a:r>
            <a:r>
              <a:rPr lang="en-GB" dirty="0" err="1"/>
              <a:t>får</a:t>
            </a:r>
            <a:r>
              <a:rPr lang="en-GB" dirty="0"/>
              <a:t> </a:t>
            </a:r>
            <a:r>
              <a:rPr lang="en-GB" dirty="0" err="1"/>
              <a:t>dermed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viktig</a:t>
            </a:r>
            <a:r>
              <a:rPr lang="en-GB" dirty="0"/>
              <a:t> </a:t>
            </a:r>
            <a:r>
              <a:rPr lang="en-GB" dirty="0" err="1"/>
              <a:t>ombodsrolle</a:t>
            </a:r>
            <a:endParaRPr lang="en-GB" dirty="0"/>
          </a:p>
          <a:p>
            <a:r>
              <a:rPr lang="en-GB" dirty="0" err="1"/>
              <a:t>Kontakt</a:t>
            </a:r>
            <a:r>
              <a:rPr lang="en-GB" dirty="0"/>
              <a:t> </a:t>
            </a:r>
            <a:r>
              <a:rPr lang="en-GB" dirty="0" err="1"/>
              <a:t>dei</a:t>
            </a:r>
            <a:r>
              <a:rPr lang="en-GB" dirty="0"/>
              <a:t> private </a:t>
            </a:r>
            <a:r>
              <a:rPr lang="en-GB" dirty="0" err="1"/>
              <a:t>sjukeheimane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1272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0EC9DFA-68AB-3814-EE5A-A97C7D060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Oppgåver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1B08163-2E9B-FD81-6DB8-2E7318CF9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Alle saker </a:t>
            </a:r>
            <a:r>
              <a:rPr lang="en-GB" dirty="0" err="1"/>
              <a:t>som</a:t>
            </a:r>
            <a:r>
              <a:rPr lang="en-GB" dirty="0"/>
              <a:t> </a:t>
            </a:r>
            <a:r>
              <a:rPr lang="en-GB" dirty="0" err="1"/>
              <a:t>gjeld</a:t>
            </a:r>
            <a:r>
              <a:rPr lang="en-GB" dirty="0"/>
              <a:t> </a:t>
            </a:r>
            <a:r>
              <a:rPr lang="en-GB" dirty="0" err="1"/>
              <a:t>eldre</a:t>
            </a:r>
            <a:r>
              <a:rPr lang="en-GB" dirty="0"/>
              <a:t>. Innspel </a:t>
            </a:r>
            <a:r>
              <a:rPr lang="en-GB" dirty="0" err="1"/>
              <a:t>og</a:t>
            </a:r>
            <a:r>
              <a:rPr lang="en-GB" dirty="0"/>
              <a:t> </a:t>
            </a:r>
            <a:r>
              <a:rPr lang="en-GB" dirty="0" err="1"/>
              <a:t>råd</a:t>
            </a:r>
            <a:r>
              <a:rPr lang="en-GB" dirty="0"/>
              <a:t> </a:t>
            </a:r>
            <a:r>
              <a:rPr lang="en-GB" dirty="0" err="1"/>
              <a:t>til</a:t>
            </a:r>
            <a:r>
              <a:rPr lang="en-GB" dirty="0"/>
              <a:t> utval, </a:t>
            </a:r>
            <a:r>
              <a:rPr lang="en-GB" dirty="0" err="1"/>
              <a:t>byråd</a:t>
            </a:r>
            <a:r>
              <a:rPr lang="en-GB" dirty="0"/>
              <a:t>, </a:t>
            </a:r>
            <a:r>
              <a:rPr lang="en-GB" dirty="0" err="1"/>
              <a:t>bystyre</a:t>
            </a:r>
            <a:r>
              <a:rPr lang="en-GB" dirty="0"/>
              <a:t> </a:t>
            </a:r>
            <a:r>
              <a:rPr lang="en-GB" dirty="0" err="1"/>
              <a:t>og</a:t>
            </a:r>
            <a:r>
              <a:rPr lang="en-GB" dirty="0"/>
              <a:t> </a:t>
            </a:r>
            <a:r>
              <a:rPr lang="en-GB" dirty="0" err="1"/>
              <a:t>administrasjon</a:t>
            </a:r>
            <a:r>
              <a:rPr lang="en-GB" dirty="0"/>
              <a:t>. </a:t>
            </a:r>
            <a:r>
              <a:rPr lang="en-GB" dirty="0" err="1"/>
              <a:t>Døme</a:t>
            </a:r>
            <a:r>
              <a:rPr lang="en-GB" dirty="0"/>
              <a:t> </a:t>
            </a:r>
            <a:r>
              <a:rPr lang="en-GB" dirty="0" err="1"/>
              <a:t>budsjett</a:t>
            </a:r>
            <a:r>
              <a:rPr lang="en-GB" dirty="0"/>
              <a:t>, konkurranseutsetjing, </a:t>
            </a:r>
            <a:r>
              <a:rPr lang="en-GB" dirty="0" err="1"/>
              <a:t>bybane</a:t>
            </a:r>
            <a:r>
              <a:rPr lang="en-GB" dirty="0"/>
              <a:t> </a:t>
            </a:r>
            <a:r>
              <a:rPr lang="en-GB" dirty="0" err="1"/>
              <a:t>til</a:t>
            </a:r>
            <a:r>
              <a:rPr lang="en-GB" dirty="0"/>
              <a:t> </a:t>
            </a:r>
            <a:r>
              <a:rPr lang="en-GB" dirty="0" err="1"/>
              <a:t>Åsane</a:t>
            </a:r>
            <a:endParaRPr lang="en-GB" dirty="0"/>
          </a:p>
          <a:p>
            <a:r>
              <a:rPr lang="en-GB" dirty="0"/>
              <a:t>Saker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eige</a:t>
            </a:r>
            <a:r>
              <a:rPr lang="en-GB" dirty="0"/>
              <a:t> initiative. </a:t>
            </a:r>
            <a:r>
              <a:rPr lang="en-GB" dirty="0" err="1"/>
              <a:t>Døme</a:t>
            </a:r>
            <a:r>
              <a:rPr lang="en-GB" dirty="0"/>
              <a:t> Bergen seniorkonferanse </a:t>
            </a:r>
            <a:r>
              <a:rPr lang="en-GB" dirty="0" err="1"/>
              <a:t>og</a:t>
            </a:r>
            <a:r>
              <a:rPr lang="en-GB" dirty="0"/>
              <a:t> </a:t>
            </a:r>
            <a:r>
              <a:rPr lang="en-GB" dirty="0" err="1"/>
              <a:t>eksternt</a:t>
            </a:r>
            <a:r>
              <a:rPr lang="en-GB" dirty="0"/>
              <a:t> </a:t>
            </a:r>
            <a:r>
              <a:rPr lang="en-GB" dirty="0" err="1"/>
              <a:t>samarbeid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14293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2C331B-7800-AB9B-6321-E0F65A39B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Organisering</a:t>
            </a:r>
            <a:r>
              <a:rPr lang="en-GB" dirty="0"/>
              <a:t> </a:t>
            </a:r>
            <a:r>
              <a:rPr lang="en-GB" dirty="0" err="1"/>
              <a:t>av</a:t>
            </a:r>
            <a:r>
              <a:rPr lang="en-GB" dirty="0"/>
              <a:t> </a:t>
            </a:r>
            <a:r>
              <a:rPr lang="en-GB" dirty="0" err="1"/>
              <a:t>møta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B73D500-FEC5-4D63-8BB7-44F1865EB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Opne</a:t>
            </a:r>
            <a:r>
              <a:rPr lang="en-GB" dirty="0"/>
              <a:t> </a:t>
            </a:r>
            <a:r>
              <a:rPr lang="en-GB" dirty="0" err="1"/>
              <a:t>møte</a:t>
            </a:r>
            <a:endParaRPr lang="en-GB" dirty="0"/>
          </a:p>
          <a:p>
            <a:r>
              <a:rPr lang="en-GB" dirty="0"/>
              <a:t>Open </a:t>
            </a:r>
            <a:r>
              <a:rPr lang="en-GB" dirty="0" err="1"/>
              <a:t>halvtime</a:t>
            </a:r>
            <a:endParaRPr lang="en-GB" dirty="0"/>
          </a:p>
          <a:p>
            <a:r>
              <a:rPr lang="en-GB" dirty="0" err="1"/>
              <a:t>Ordførar</a:t>
            </a:r>
            <a:r>
              <a:rPr lang="en-GB" dirty="0"/>
              <a:t>, byrådar, </a:t>
            </a:r>
            <a:r>
              <a:rPr lang="en-GB" dirty="0" err="1"/>
              <a:t>fagpersonar</a:t>
            </a:r>
            <a:r>
              <a:rPr lang="en-GB" dirty="0"/>
              <a:t> frå </a:t>
            </a:r>
            <a:r>
              <a:rPr lang="en-GB" dirty="0" err="1"/>
              <a:t>administrasjonen</a:t>
            </a:r>
            <a:r>
              <a:rPr lang="en-GB" dirty="0"/>
              <a:t> </a:t>
            </a:r>
            <a:r>
              <a:rPr lang="en-GB" dirty="0" err="1"/>
              <a:t>og</a:t>
            </a:r>
            <a:r>
              <a:rPr lang="en-GB" dirty="0"/>
              <a:t> </a:t>
            </a:r>
            <a:r>
              <a:rPr lang="en-GB" dirty="0" err="1"/>
              <a:t>andre</a:t>
            </a:r>
            <a:r>
              <a:rPr lang="en-GB" dirty="0"/>
              <a:t> </a:t>
            </a:r>
            <a:r>
              <a:rPr lang="en-GB" dirty="0" err="1"/>
              <a:t>fagpersonar</a:t>
            </a:r>
            <a:r>
              <a:rPr lang="en-GB" dirty="0"/>
              <a:t> vert </a:t>
            </a:r>
            <a:r>
              <a:rPr lang="en-GB" dirty="0" err="1"/>
              <a:t>inviterte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16794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40F75BD-4258-3FC8-C914-8BCBCAEFA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Samarbeid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3D0903A-6F1D-8D94-837F-D22317D5C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Dei to </a:t>
            </a:r>
            <a:r>
              <a:rPr lang="en-GB" dirty="0" err="1"/>
              <a:t>andre</a:t>
            </a:r>
            <a:r>
              <a:rPr lang="en-GB" dirty="0"/>
              <a:t> </a:t>
            </a:r>
            <a:r>
              <a:rPr lang="en-GB" dirty="0" err="1"/>
              <a:t>medverknadsråda</a:t>
            </a:r>
            <a:r>
              <a:rPr lang="en-GB" dirty="0"/>
              <a:t>. </a:t>
            </a:r>
            <a:r>
              <a:rPr lang="en-GB" dirty="0" err="1"/>
              <a:t>Ungdomsrådet</a:t>
            </a:r>
            <a:r>
              <a:rPr lang="en-GB" dirty="0"/>
              <a:t> </a:t>
            </a:r>
            <a:r>
              <a:rPr lang="en-GB" dirty="0" err="1"/>
              <a:t>og</a:t>
            </a:r>
            <a:r>
              <a:rPr lang="en-GB" dirty="0"/>
              <a:t> </a:t>
            </a:r>
            <a:r>
              <a:rPr lang="en-GB" dirty="0" err="1"/>
              <a:t>Kommunalt</a:t>
            </a:r>
            <a:r>
              <a:rPr lang="en-GB" dirty="0"/>
              <a:t> </a:t>
            </a:r>
            <a:r>
              <a:rPr lang="en-GB" dirty="0" err="1"/>
              <a:t>råd</a:t>
            </a:r>
            <a:r>
              <a:rPr lang="en-GB" dirty="0"/>
              <a:t> for personar med funksjonsnedsetjing. </a:t>
            </a:r>
            <a:r>
              <a:rPr lang="en-GB" dirty="0" err="1"/>
              <a:t>Siste</a:t>
            </a:r>
            <a:r>
              <a:rPr lang="en-GB" dirty="0"/>
              <a:t> </a:t>
            </a:r>
            <a:r>
              <a:rPr lang="en-GB" dirty="0" err="1"/>
              <a:t>samarbeidsmøte</a:t>
            </a:r>
            <a:r>
              <a:rPr lang="en-GB" dirty="0"/>
              <a:t> 25.08.25</a:t>
            </a:r>
          </a:p>
          <a:p>
            <a:r>
              <a:rPr lang="en-GB" dirty="0" err="1"/>
              <a:t>UiB</a:t>
            </a:r>
            <a:r>
              <a:rPr lang="en-GB" dirty="0"/>
              <a:t>, HVL, </a:t>
            </a:r>
            <a:r>
              <a:rPr lang="en-GB" dirty="0" err="1"/>
              <a:t>Alrek</a:t>
            </a:r>
            <a:r>
              <a:rPr lang="en-GB" dirty="0"/>
              <a:t> </a:t>
            </a:r>
            <a:r>
              <a:rPr lang="en-GB" dirty="0" err="1"/>
              <a:t>helseklynge</a:t>
            </a:r>
            <a:r>
              <a:rPr lang="en-GB" dirty="0"/>
              <a:t> </a:t>
            </a:r>
            <a:r>
              <a:rPr lang="en-GB" dirty="0" err="1"/>
              <a:t>og</a:t>
            </a:r>
            <a:r>
              <a:rPr lang="en-GB" dirty="0"/>
              <a:t> </a:t>
            </a:r>
            <a:r>
              <a:rPr lang="en-GB" dirty="0" err="1"/>
              <a:t>Polyfon</a:t>
            </a:r>
            <a:r>
              <a:rPr lang="en-GB" dirty="0"/>
              <a:t> </a:t>
            </a:r>
            <a:r>
              <a:rPr lang="en-GB" dirty="0" err="1"/>
              <a:t>kunnskapsklynge</a:t>
            </a:r>
            <a:r>
              <a:rPr lang="en-GB" dirty="0"/>
              <a:t> for </a:t>
            </a:r>
            <a:r>
              <a:rPr lang="en-GB"/>
              <a:t>musikkterapi</a:t>
            </a:r>
            <a:endParaRPr lang="en-GB" dirty="0"/>
          </a:p>
          <a:p>
            <a:r>
              <a:rPr lang="en-GB" dirty="0"/>
              <a:t>Om </a:t>
            </a:r>
            <a:r>
              <a:rPr lang="en-GB" dirty="0" err="1"/>
              <a:t>forskingsprosjekt</a:t>
            </a:r>
            <a:r>
              <a:rPr lang="en-GB" dirty="0"/>
              <a:t> (</a:t>
            </a:r>
            <a:r>
              <a:rPr lang="en-GB" dirty="0" err="1"/>
              <a:t>Midlar</a:t>
            </a:r>
            <a:r>
              <a:rPr lang="en-GB" dirty="0"/>
              <a:t> frå </a:t>
            </a:r>
            <a:r>
              <a:rPr lang="en-GB" dirty="0" err="1"/>
              <a:t>Forskingsrådet</a:t>
            </a:r>
            <a:r>
              <a:rPr lang="en-GB" dirty="0"/>
              <a:t>)</a:t>
            </a:r>
          </a:p>
          <a:p>
            <a:r>
              <a:rPr lang="en-GB" dirty="0"/>
              <a:t>- </a:t>
            </a:r>
            <a:r>
              <a:rPr lang="en-GB" dirty="0" err="1"/>
              <a:t>Inngangsporten</a:t>
            </a:r>
            <a:r>
              <a:rPr lang="en-GB" dirty="0"/>
              <a:t> </a:t>
            </a:r>
            <a:r>
              <a:rPr lang="en-GB" dirty="0" err="1"/>
              <a:t>til</a:t>
            </a:r>
            <a:r>
              <a:rPr lang="en-GB" dirty="0"/>
              <a:t> </a:t>
            </a:r>
            <a:r>
              <a:rPr lang="en-GB" dirty="0" err="1"/>
              <a:t>helsetenesta</a:t>
            </a:r>
            <a:endParaRPr lang="en-GB" dirty="0"/>
          </a:p>
          <a:p>
            <a:r>
              <a:rPr lang="en-GB" dirty="0"/>
              <a:t>- </a:t>
            </a:r>
            <a:r>
              <a:rPr lang="en-GB" dirty="0" err="1"/>
              <a:t>Tverrfagleg</a:t>
            </a:r>
            <a:r>
              <a:rPr lang="en-GB" dirty="0"/>
              <a:t> </a:t>
            </a:r>
            <a:r>
              <a:rPr lang="en-GB" dirty="0" err="1"/>
              <a:t>samarbeid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eldreomsorga</a:t>
            </a:r>
            <a:r>
              <a:rPr lang="en-GB" dirty="0"/>
              <a:t> (TVEPS)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04629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EC7AD9C-B024-88E2-A35B-8FCC0092C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Storbyeldreråda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B403B6D-C1AC-9E3C-B266-2F20AD730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Årleg</a:t>
            </a:r>
            <a:r>
              <a:rPr lang="en-GB" dirty="0"/>
              <a:t> </a:t>
            </a:r>
            <a:r>
              <a:rPr lang="en-GB" dirty="0" err="1"/>
              <a:t>konferanse</a:t>
            </a:r>
            <a:endParaRPr lang="en-GB" dirty="0"/>
          </a:p>
          <a:p>
            <a:r>
              <a:rPr lang="en-GB" dirty="0" err="1"/>
              <a:t>Arbeidsutval</a:t>
            </a:r>
            <a:r>
              <a:rPr lang="en-GB" dirty="0"/>
              <a:t>. Arbeid </a:t>
            </a:r>
            <a:r>
              <a:rPr lang="en-GB" dirty="0" err="1"/>
              <a:t>gjennom</a:t>
            </a:r>
            <a:r>
              <a:rPr lang="en-GB" dirty="0"/>
              <a:t> </a:t>
            </a:r>
            <a:r>
              <a:rPr lang="en-GB" dirty="0" err="1"/>
              <a:t>året</a:t>
            </a:r>
            <a:endParaRPr lang="en-GB" dirty="0"/>
          </a:p>
          <a:p>
            <a:r>
              <a:rPr lang="en-GB" dirty="0" err="1"/>
              <a:t>Møte</a:t>
            </a:r>
            <a:r>
              <a:rPr lang="en-GB" dirty="0"/>
              <a:t> </a:t>
            </a:r>
            <a:r>
              <a:rPr lang="en-GB" dirty="0" err="1"/>
              <a:t>og</a:t>
            </a:r>
            <a:r>
              <a:rPr lang="en-GB" dirty="0"/>
              <a:t> </a:t>
            </a:r>
            <a:r>
              <a:rPr lang="en-GB" dirty="0" err="1"/>
              <a:t>kontakt</a:t>
            </a:r>
            <a:r>
              <a:rPr lang="en-GB" dirty="0"/>
              <a:t> (</a:t>
            </a:r>
            <a:r>
              <a:rPr lang="en-GB" dirty="0" err="1"/>
              <a:t>Finanskomitéen</a:t>
            </a:r>
            <a:r>
              <a:rPr lang="en-GB" dirty="0"/>
              <a:t> </a:t>
            </a:r>
            <a:r>
              <a:rPr lang="en-GB" dirty="0" err="1"/>
              <a:t>ved</a:t>
            </a:r>
            <a:r>
              <a:rPr lang="en-GB" dirty="0"/>
              <a:t> Eigil Knutsen </a:t>
            </a:r>
            <a:r>
              <a:rPr lang="en-GB" dirty="0" err="1"/>
              <a:t>og</a:t>
            </a:r>
            <a:r>
              <a:rPr lang="en-GB" dirty="0"/>
              <a:t> Tuva </a:t>
            </a:r>
            <a:r>
              <a:rPr lang="en-GB" dirty="0" err="1"/>
              <a:t>Mofla</a:t>
            </a:r>
            <a:r>
              <a:rPr lang="en-GB" dirty="0"/>
              <a:t>.</a:t>
            </a:r>
          </a:p>
          <a:p>
            <a:r>
              <a:rPr lang="en-GB" dirty="0" err="1"/>
              <a:t>Digitalt</a:t>
            </a:r>
            <a:r>
              <a:rPr lang="en-GB" dirty="0"/>
              <a:t> </a:t>
            </a:r>
            <a:r>
              <a:rPr lang="en-GB" dirty="0" err="1"/>
              <a:t>møte</a:t>
            </a:r>
            <a:r>
              <a:rPr lang="en-GB" dirty="0"/>
              <a:t> med </a:t>
            </a:r>
            <a:r>
              <a:rPr lang="en-GB" dirty="0" err="1"/>
              <a:t>politisk</a:t>
            </a:r>
            <a:r>
              <a:rPr lang="en-GB" dirty="0"/>
              <a:t> </a:t>
            </a:r>
            <a:r>
              <a:rPr lang="en-GB" dirty="0" err="1"/>
              <a:t>leiing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Helse- </a:t>
            </a:r>
            <a:r>
              <a:rPr lang="en-GB" dirty="0" err="1"/>
              <a:t>og</a:t>
            </a:r>
            <a:r>
              <a:rPr lang="en-GB" dirty="0"/>
              <a:t> </a:t>
            </a:r>
            <a:r>
              <a:rPr lang="en-GB" dirty="0" err="1"/>
              <a:t>omsorgsdepartementet</a:t>
            </a:r>
            <a:r>
              <a:rPr lang="en-GB" dirty="0"/>
              <a:t>. </a:t>
            </a:r>
            <a:r>
              <a:rPr lang="en-GB" dirty="0" err="1"/>
              <a:t>Brev</a:t>
            </a:r>
            <a:r>
              <a:rPr lang="en-GB" dirty="0"/>
              <a:t> </a:t>
            </a:r>
            <a:r>
              <a:rPr lang="en-GB" dirty="0" err="1"/>
              <a:t>til</a:t>
            </a:r>
            <a:r>
              <a:rPr lang="en-GB" dirty="0"/>
              <a:t> </a:t>
            </a:r>
            <a:r>
              <a:rPr lang="en-GB" dirty="0" err="1"/>
              <a:t>Kommunal</a:t>
            </a:r>
            <a:r>
              <a:rPr lang="en-GB" dirty="0"/>
              <a:t>- </a:t>
            </a:r>
            <a:r>
              <a:rPr lang="en-GB" dirty="0" err="1"/>
              <a:t>og</a:t>
            </a:r>
            <a:r>
              <a:rPr lang="en-GB" dirty="0"/>
              <a:t> </a:t>
            </a:r>
            <a:r>
              <a:rPr lang="en-GB" dirty="0" err="1"/>
              <a:t>distriktsdepartementet</a:t>
            </a:r>
            <a:r>
              <a:rPr lang="en-GB" dirty="0"/>
              <a:t> (</a:t>
            </a:r>
            <a:r>
              <a:rPr lang="en-GB" dirty="0" err="1"/>
              <a:t>jf</a:t>
            </a:r>
            <a:r>
              <a:rPr lang="en-GB" dirty="0"/>
              <a:t> </a:t>
            </a:r>
            <a:r>
              <a:rPr lang="en-GB" dirty="0" err="1"/>
              <a:t>evaluering</a:t>
            </a:r>
            <a:r>
              <a:rPr lang="en-GB" dirty="0"/>
              <a:t> </a:t>
            </a:r>
            <a:r>
              <a:rPr lang="en-GB" dirty="0" err="1"/>
              <a:t>av</a:t>
            </a:r>
            <a:r>
              <a:rPr lang="en-GB" dirty="0"/>
              <a:t> </a:t>
            </a:r>
            <a:r>
              <a:rPr lang="en-GB" dirty="0" err="1"/>
              <a:t>Kommunelova</a:t>
            </a:r>
            <a:r>
              <a:rPr lang="en-GB" dirty="0"/>
              <a:t>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26814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230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Office-tema</vt:lpstr>
      <vt:lpstr>Eldrerådet i Bergen</vt:lpstr>
      <vt:lpstr>Grunnlag i kommunelova</vt:lpstr>
      <vt:lpstr>Ansvarsområde</vt:lpstr>
      <vt:lpstr>Oppgåver</vt:lpstr>
      <vt:lpstr>Organisering av møta</vt:lpstr>
      <vt:lpstr>Samarbeid</vt:lpstr>
      <vt:lpstr>Storbyeldreråda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Nils Mæhle</dc:creator>
  <cp:lastModifiedBy>Per Ulvik</cp:lastModifiedBy>
  <cp:revision>2</cp:revision>
  <dcterms:created xsi:type="dcterms:W3CDTF">2025-08-26T06:34:06Z</dcterms:created>
  <dcterms:modified xsi:type="dcterms:W3CDTF">2025-09-27T09:21:18Z</dcterms:modified>
</cp:coreProperties>
</file>